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5143500" cx="9144000"/>
  <p:notesSz cx="6858000" cy="9144000"/>
  <p:embeddedFontLst>
    <p:embeddedFont>
      <p:font typeface="Roboto"/>
      <p:regular r:id="rId45"/>
      <p:bold r:id="rId46"/>
      <p:italic r:id="rId47"/>
      <p:boldItalic r:id="rId48"/>
    </p:embeddedFont>
    <p:embeddedFont>
      <p:font typeface="Montserrat"/>
      <p:regular r:id="rId49"/>
      <p:bold r:id="rId50"/>
      <p:italic r:id="rId51"/>
      <p:boldItalic r:id="rId52"/>
    </p:embeddedFont>
    <p:embeddedFont>
      <p:font typeface="Montserrat Medium"/>
      <p:regular r:id="rId53"/>
      <p:bold r:id="rId54"/>
      <p:italic r:id="rId55"/>
      <p:boldItalic r:id="rId56"/>
    </p:embeddedFont>
    <p:embeddedFont>
      <p:font typeface="Montserrat Light"/>
      <p:regular r:id="rId57"/>
      <p:bold r:id="rId58"/>
      <p:italic r:id="rId59"/>
      <p:boldItalic r:id="rId60"/>
    </p:embeddedFont>
    <p:embeddedFont>
      <p:font typeface="Rubik"/>
      <p:regular r:id="rId61"/>
      <p:bold r:id="rId62"/>
      <p:italic r:id="rId63"/>
      <p:boldItalic r:id="rId64"/>
    </p:embeddedFont>
    <p:embeddedFont>
      <p:font typeface="Oswald"/>
      <p:regular r:id="rId65"/>
      <p:bold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Montserrat-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ubik-bold.fntdata"/><Relationship Id="rId61" Type="http://schemas.openxmlformats.org/officeDocument/2006/relationships/font" Target="fonts/Rubik-regular.fntdata"/><Relationship Id="rId20" Type="http://schemas.openxmlformats.org/officeDocument/2006/relationships/slide" Target="slides/slide16.xml"/><Relationship Id="rId64" Type="http://schemas.openxmlformats.org/officeDocument/2006/relationships/font" Target="fonts/Rubik-boldItalic.fntdata"/><Relationship Id="rId63" Type="http://schemas.openxmlformats.org/officeDocument/2006/relationships/font" Target="fonts/Rubik-italic.fntdata"/><Relationship Id="rId22" Type="http://schemas.openxmlformats.org/officeDocument/2006/relationships/slide" Target="slides/slide18.xml"/><Relationship Id="rId66" Type="http://schemas.openxmlformats.org/officeDocument/2006/relationships/font" Target="fonts/Oswald-bold.fntdata"/><Relationship Id="rId21" Type="http://schemas.openxmlformats.org/officeDocument/2006/relationships/slide" Target="slides/slide17.xml"/><Relationship Id="rId65" Type="http://schemas.openxmlformats.org/officeDocument/2006/relationships/font" Target="fonts/Oswald-regular.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MontserratLight-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MontserratMedium-regular.fntdata"/><Relationship Id="rId52" Type="http://schemas.openxmlformats.org/officeDocument/2006/relationships/font" Target="fonts/Montserrat-boldItalic.fntdata"/><Relationship Id="rId11" Type="http://schemas.openxmlformats.org/officeDocument/2006/relationships/slide" Target="slides/slide7.xml"/><Relationship Id="rId55" Type="http://schemas.openxmlformats.org/officeDocument/2006/relationships/font" Target="fonts/MontserratMedium-italic.fntdata"/><Relationship Id="rId10" Type="http://schemas.openxmlformats.org/officeDocument/2006/relationships/slide" Target="slides/slide6.xml"/><Relationship Id="rId54" Type="http://schemas.openxmlformats.org/officeDocument/2006/relationships/font" Target="fonts/MontserratMedium-bold.fntdata"/><Relationship Id="rId13" Type="http://schemas.openxmlformats.org/officeDocument/2006/relationships/slide" Target="slides/slide9.xml"/><Relationship Id="rId57" Type="http://schemas.openxmlformats.org/officeDocument/2006/relationships/font" Target="fonts/MontserratLight-regular.fntdata"/><Relationship Id="rId12" Type="http://schemas.openxmlformats.org/officeDocument/2006/relationships/slide" Target="slides/slide8.xml"/><Relationship Id="rId56" Type="http://schemas.openxmlformats.org/officeDocument/2006/relationships/font" Target="fonts/MontserratMedium-boldItalic.fntdata"/><Relationship Id="rId15" Type="http://schemas.openxmlformats.org/officeDocument/2006/relationships/slide" Target="slides/slide11.xml"/><Relationship Id="rId59" Type="http://schemas.openxmlformats.org/officeDocument/2006/relationships/font" Target="fonts/MontserratLight-italic.fntdata"/><Relationship Id="rId14" Type="http://schemas.openxmlformats.org/officeDocument/2006/relationships/slide" Target="slides/slide10.xml"/><Relationship Id="rId58" Type="http://schemas.openxmlformats.org/officeDocument/2006/relationships/font" Target="fonts/MontserratLight-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c8aa852056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c8aa852056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Nitin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087c20dd7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087c20dd7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c8aa852056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c8aa852056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c8aa852056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c8aa852056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c8aa852056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c8aa852056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Jackie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c8aa852056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c8aa852056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Jackie</a:t>
            </a:r>
            <a:endParaRPr/>
          </a:p>
          <a:p>
            <a:pPr indent="0" lvl="0" marL="0" rtl="0" algn="l">
              <a:spcBef>
                <a:spcPts val="0"/>
              </a:spcBef>
              <a:spcAft>
                <a:spcPts val="0"/>
              </a:spcAft>
              <a:buNone/>
            </a:pPr>
            <a:r>
              <a:rPr lang="en"/>
              <a:t>Both slides have the same dimensions the only difference is the shade over the steel one and the material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087c20dd7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087c20dd7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Jackie</a:t>
            </a:r>
            <a:endParaRPr/>
          </a:p>
          <a:p>
            <a:pPr indent="0" lvl="0" marL="0" rtl="0" algn="l">
              <a:spcBef>
                <a:spcPts val="0"/>
              </a:spcBef>
              <a:spcAft>
                <a:spcPts val="0"/>
              </a:spcAft>
              <a:buNone/>
            </a:pPr>
            <a:r>
              <a:rPr lang="en"/>
              <a:t>Both slides have the same dimensions the only difference is the shade over the steel one and the material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087c20dd7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087c20dd7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Jackie</a:t>
            </a:r>
            <a:endParaRPr/>
          </a:p>
          <a:p>
            <a:pPr indent="0" lvl="0" marL="0" rtl="0" algn="l">
              <a:spcBef>
                <a:spcPts val="0"/>
              </a:spcBef>
              <a:spcAft>
                <a:spcPts val="0"/>
              </a:spcAft>
              <a:buNone/>
            </a:pPr>
            <a:r>
              <a:rPr lang="en"/>
              <a:t>Both slides have the same dimensions the only difference is the shade over the steel one and the material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087c20dd7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087c20dd7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Jackie</a:t>
            </a:r>
            <a:endParaRPr/>
          </a:p>
          <a:p>
            <a:pPr indent="0" lvl="0" marL="0" rtl="0" algn="l">
              <a:spcBef>
                <a:spcPts val="0"/>
              </a:spcBef>
              <a:spcAft>
                <a:spcPts val="0"/>
              </a:spcAft>
              <a:buNone/>
            </a:pPr>
            <a:r>
              <a:rPr lang="en"/>
              <a:t>Both slides have the same dimensions the only difference is the shade over the steel one and the material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087c20dd7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087c20dd7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Jackie</a:t>
            </a:r>
            <a:endParaRPr/>
          </a:p>
          <a:p>
            <a:pPr indent="0" lvl="0" marL="0" rtl="0" algn="l">
              <a:spcBef>
                <a:spcPts val="0"/>
              </a:spcBef>
              <a:spcAft>
                <a:spcPts val="0"/>
              </a:spcAft>
              <a:buNone/>
            </a:pPr>
            <a:r>
              <a:rPr lang="en"/>
              <a:t>Both slides have the same dimensions the only difference is the shade over the steel one and the material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8aa85205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8aa85205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blake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087c20dd7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087c20dd7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087c20dd7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087c20dd7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Leah</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087c20dd7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087c20dd7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Jackie</a:t>
            </a:r>
            <a:endParaRPr/>
          </a:p>
          <a:p>
            <a:pPr indent="0" lvl="0" marL="0" rtl="0" algn="l">
              <a:spcBef>
                <a:spcPts val="0"/>
              </a:spcBef>
              <a:spcAft>
                <a:spcPts val="0"/>
              </a:spcAft>
              <a:buNone/>
            </a:pPr>
            <a:r>
              <a:rPr lang="en"/>
              <a:t>Both slides have the same dimensions the only difference is the shade over the steel one and the material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087c20dd7e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087c20dd7e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Leah</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087c20dd7e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087c20dd7e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Leah</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087c20dd7e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087c20dd7e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Jackie</a:t>
            </a:r>
            <a:endParaRPr/>
          </a:p>
          <a:p>
            <a:pPr indent="0" lvl="0" marL="0" rtl="0" algn="l">
              <a:spcBef>
                <a:spcPts val="0"/>
              </a:spcBef>
              <a:spcAft>
                <a:spcPts val="0"/>
              </a:spcAft>
              <a:buNone/>
            </a:pPr>
            <a:r>
              <a:rPr lang="en"/>
              <a:t>Both slides have the same dimensions the only difference is the shade over the steel one and the material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087c20dd7e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087c20dd7e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Blake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087c20dd7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087c20dd7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Blake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087c20dd7e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087c20dd7e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Blake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094408c5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094408c5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c8aa85205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c8aa85205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leah</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c8aa852056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c8aa852056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Nitin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094408c5b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094408c5b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094408c5b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094408c5b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094408c5b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094408c5b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094408c5b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094408c5b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094408c5b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094408c5b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c8aa852056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c8aa852056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Nitin</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c8aa852056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c8aa852056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c8aa852056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c8aa852056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094408c5b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094408c5b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c36e9e360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c36e9e360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nitin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094408c5b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094408c5b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c36e9e360b_0_15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c36e9e360b_0_15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jackie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c8aa85205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c8aa85205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nitin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c8aa852056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c8aa852056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nitin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8aa852056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8aa852056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Blake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c8aa852056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c8aa852056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Blake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13250" y="1553250"/>
            <a:ext cx="6094200" cy="1653600"/>
          </a:xfrm>
          <a:prstGeom prst="rect">
            <a:avLst/>
          </a:prstGeom>
          <a:noFill/>
        </p:spPr>
        <p:txBody>
          <a:bodyPr anchorCtr="0" anchor="b" bIns="91425" lIns="91425" spcFirstLastPara="1" rIns="91425" wrap="square" tIns="91425">
            <a:noAutofit/>
          </a:bodyPr>
          <a:lstStyle>
            <a:lvl1pPr lvl="0">
              <a:spcBef>
                <a:spcPts val="0"/>
              </a:spcBef>
              <a:spcAft>
                <a:spcPts val="0"/>
              </a:spcAft>
              <a:buSzPts val="5200"/>
              <a:buNone/>
              <a:defRPr b="1" sz="5200">
                <a:solidFill>
                  <a:schemeClr val="lt1"/>
                </a:solidFill>
                <a:latin typeface="Rubik"/>
                <a:ea typeface="Rubik"/>
                <a:cs typeface="Rubik"/>
                <a:sym typeface="Rubi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13225" y="3243750"/>
            <a:ext cx="6094200" cy="3465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SzPts val="2800"/>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p:nvPr/>
        </p:nvSpPr>
        <p:spPr>
          <a:xfrm>
            <a:off x="-51575" y="1394025"/>
            <a:ext cx="6869400" cy="23475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1432775" y="1809625"/>
            <a:ext cx="6278400" cy="1105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62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51" name="Google Shape;5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1"/>
          <p:cNvSpPr txBox="1"/>
          <p:nvPr>
            <p:ph idx="1" type="subTitle"/>
          </p:nvPr>
        </p:nvSpPr>
        <p:spPr>
          <a:xfrm>
            <a:off x="2125700" y="2914775"/>
            <a:ext cx="4892700" cy="41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3"/>
          <p:cNvSpPr txBox="1"/>
          <p:nvPr>
            <p:ph type="title"/>
          </p:nvPr>
        </p:nvSpPr>
        <p:spPr>
          <a:xfrm rot="-5400000">
            <a:off x="-1030075" y="2297650"/>
            <a:ext cx="405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7" name="Google Shape;57;p13"/>
          <p:cNvSpPr txBox="1"/>
          <p:nvPr>
            <p:ph idx="2" type="title"/>
          </p:nvPr>
        </p:nvSpPr>
        <p:spPr>
          <a:xfrm>
            <a:off x="1860675" y="1374538"/>
            <a:ext cx="2117100" cy="30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58" name="Google Shape;58;p13"/>
          <p:cNvSpPr txBox="1"/>
          <p:nvPr>
            <p:ph idx="1" type="subTitle"/>
          </p:nvPr>
        </p:nvSpPr>
        <p:spPr>
          <a:xfrm>
            <a:off x="1860675" y="1683163"/>
            <a:ext cx="2117100" cy="68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9" name="Google Shape;59;p13"/>
          <p:cNvSpPr txBox="1"/>
          <p:nvPr>
            <p:ph idx="3" type="title"/>
          </p:nvPr>
        </p:nvSpPr>
        <p:spPr>
          <a:xfrm>
            <a:off x="3977775" y="1374538"/>
            <a:ext cx="2117100" cy="30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60" name="Google Shape;60;p13"/>
          <p:cNvSpPr txBox="1"/>
          <p:nvPr>
            <p:ph idx="4" type="subTitle"/>
          </p:nvPr>
        </p:nvSpPr>
        <p:spPr>
          <a:xfrm>
            <a:off x="3977775" y="1683238"/>
            <a:ext cx="2117100" cy="68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1" name="Google Shape;61;p13"/>
          <p:cNvSpPr txBox="1"/>
          <p:nvPr>
            <p:ph idx="5" type="title"/>
          </p:nvPr>
        </p:nvSpPr>
        <p:spPr>
          <a:xfrm>
            <a:off x="6094875" y="1374538"/>
            <a:ext cx="1895400" cy="30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62" name="Google Shape;62;p13"/>
          <p:cNvSpPr txBox="1"/>
          <p:nvPr>
            <p:ph idx="6" type="subTitle"/>
          </p:nvPr>
        </p:nvSpPr>
        <p:spPr>
          <a:xfrm>
            <a:off x="6094875" y="1683238"/>
            <a:ext cx="1895400" cy="68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3" name="Google Shape;63;p13"/>
          <p:cNvSpPr txBox="1"/>
          <p:nvPr>
            <p:ph idx="7" type="title"/>
          </p:nvPr>
        </p:nvSpPr>
        <p:spPr>
          <a:xfrm>
            <a:off x="1860675" y="3084363"/>
            <a:ext cx="2117100" cy="30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64" name="Google Shape;64;p13"/>
          <p:cNvSpPr txBox="1"/>
          <p:nvPr>
            <p:ph idx="8" type="subTitle"/>
          </p:nvPr>
        </p:nvSpPr>
        <p:spPr>
          <a:xfrm>
            <a:off x="1860675" y="3392988"/>
            <a:ext cx="2117100" cy="68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5" name="Google Shape;65;p13"/>
          <p:cNvSpPr txBox="1"/>
          <p:nvPr>
            <p:ph idx="9" type="title"/>
          </p:nvPr>
        </p:nvSpPr>
        <p:spPr>
          <a:xfrm>
            <a:off x="3977775" y="3084363"/>
            <a:ext cx="2117100" cy="30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66" name="Google Shape;66;p13"/>
          <p:cNvSpPr txBox="1"/>
          <p:nvPr>
            <p:ph idx="13" type="subTitle"/>
          </p:nvPr>
        </p:nvSpPr>
        <p:spPr>
          <a:xfrm>
            <a:off x="3977775" y="3393063"/>
            <a:ext cx="2117100" cy="68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7" name="Google Shape;67;p13"/>
          <p:cNvSpPr txBox="1"/>
          <p:nvPr>
            <p:ph idx="14" type="title"/>
          </p:nvPr>
        </p:nvSpPr>
        <p:spPr>
          <a:xfrm>
            <a:off x="6094875" y="3084363"/>
            <a:ext cx="1895400" cy="30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68" name="Google Shape;68;p13"/>
          <p:cNvSpPr txBox="1"/>
          <p:nvPr>
            <p:ph idx="15" type="subTitle"/>
          </p:nvPr>
        </p:nvSpPr>
        <p:spPr>
          <a:xfrm>
            <a:off x="6094875" y="3393063"/>
            <a:ext cx="1895400" cy="68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9" name="Google Shape;69;p13"/>
          <p:cNvSpPr txBox="1"/>
          <p:nvPr>
            <p:ph hasCustomPrompt="1" idx="16" type="title"/>
          </p:nvPr>
        </p:nvSpPr>
        <p:spPr>
          <a:xfrm>
            <a:off x="1860675" y="1065838"/>
            <a:ext cx="6522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a:r>
              <a:t>xx%</a:t>
            </a:r>
          </a:p>
        </p:txBody>
      </p:sp>
      <p:sp>
        <p:nvSpPr>
          <p:cNvPr id="70" name="Google Shape;70;p13"/>
          <p:cNvSpPr txBox="1"/>
          <p:nvPr>
            <p:ph hasCustomPrompt="1" idx="17" type="title"/>
          </p:nvPr>
        </p:nvSpPr>
        <p:spPr>
          <a:xfrm>
            <a:off x="3977775" y="1065838"/>
            <a:ext cx="6522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a:r>
              <a:t>xx%</a:t>
            </a:r>
          </a:p>
        </p:txBody>
      </p:sp>
      <p:sp>
        <p:nvSpPr>
          <p:cNvPr id="71" name="Google Shape;71;p13"/>
          <p:cNvSpPr txBox="1"/>
          <p:nvPr>
            <p:ph hasCustomPrompt="1" idx="18" type="title"/>
          </p:nvPr>
        </p:nvSpPr>
        <p:spPr>
          <a:xfrm>
            <a:off x="6094875" y="1065838"/>
            <a:ext cx="6522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a:r>
              <a:t>xx%</a:t>
            </a:r>
          </a:p>
        </p:txBody>
      </p:sp>
      <p:sp>
        <p:nvSpPr>
          <p:cNvPr id="72" name="Google Shape;72;p13"/>
          <p:cNvSpPr txBox="1"/>
          <p:nvPr>
            <p:ph hasCustomPrompt="1" idx="19" type="title"/>
          </p:nvPr>
        </p:nvSpPr>
        <p:spPr>
          <a:xfrm>
            <a:off x="1860675" y="2775663"/>
            <a:ext cx="6522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a:r>
              <a:t>xx%</a:t>
            </a:r>
          </a:p>
        </p:txBody>
      </p:sp>
      <p:sp>
        <p:nvSpPr>
          <p:cNvPr id="73" name="Google Shape;73;p13"/>
          <p:cNvSpPr txBox="1"/>
          <p:nvPr>
            <p:ph hasCustomPrompt="1" idx="20" type="title"/>
          </p:nvPr>
        </p:nvSpPr>
        <p:spPr>
          <a:xfrm>
            <a:off x="3977775" y="2775663"/>
            <a:ext cx="6522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a:r>
              <a:t>xx%</a:t>
            </a:r>
          </a:p>
        </p:txBody>
      </p:sp>
      <p:sp>
        <p:nvSpPr>
          <p:cNvPr id="74" name="Google Shape;74;p13"/>
          <p:cNvSpPr txBox="1"/>
          <p:nvPr>
            <p:ph hasCustomPrompt="1" idx="21" type="title"/>
          </p:nvPr>
        </p:nvSpPr>
        <p:spPr>
          <a:xfrm>
            <a:off x="6094875" y="2775663"/>
            <a:ext cx="6522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4"/>
          <p:cNvSpPr txBox="1"/>
          <p:nvPr>
            <p:ph type="title"/>
          </p:nvPr>
        </p:nvSpPr>
        <p:spPr>
          <a:xfrm rot="-5400000">
            <a:off x="-1038175" y="2289550"/>
            <a:ext cx="40755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77" name="Google Shape;77;p14"/>
          <p:cNvSpPr txBox="1"/>
          <p:nvPr>
            <p:ph idx="2" type="title"/>
          </p:nvPr>
        </p:nvSpPr>
        <p:spPr>
          <a:xfrm>
            <a:off x="1950375" y="2235100"/>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78" name="Google Shape;78;p14"/>
          <p:cNvSpPr txBox="1"/>
          <p:nvPr>
            <p:ph idx="1" type="subTitle"/>
          </p:nvPr>
        </p:nvSpPr>
        <p:spPr>
          <a:xfrm>
            <a:off x="1950375" y="2543725"/>
            <a:ext cx="1558800" cy="107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 name="Google Shape;79;p14"/>
          <p:cNvSpPr txBox="1"/>
          <p:nvPr>
            <p:ph idx="3" type="title"/>
          </p:nvPr>
        </p:nvSpPr>
        <p:spPr>
          <a:xfrm>
            <a:off x="4257200" y="2235100"/>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80" name="Google Shape;80;p14"/>
          <p:cNvSpPr txBox="1"/>
          <p:nvPr>
            <p:ph idx="4" type="subTitle"/>
          </p:nvPr>
        </p:nvSpPr>
        <p:spPr>
          <a:xfrm>
            <a:off x="4257200" y="2543725"/>
            <a:ext cx="1558800" cy="107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1" name="Google Shape;81;p14"/>
          <p:cNvSpPr txBox="1"/>
          <p:nvPr>
            <p:ph idx="5" type="title"/>
          </p:nvPr>
        </p:nvSpPr>
        <p:spPr>
          <a:xfrm>
            <a:off x="6587313" y="2235100"/>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82" name="Google Shape;82;p14"/>
          <p:cNvSpPr txBox="1"/>
          <p:nvPr>
            <p:ph idx="6" type="subTitle"/>
          </p:nvPr>
        </p:nvSpPr>
        <p:spPr>
          <a:xfrm>
            <a:off x="6587313" y="2543725"/>
            <a:ext cx="1558800" cy="1071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5"/>
          <p:cNvSpPr txBox="1"/>
          <p:nvPr>
            <p:ph type="title"/>
          </p:nvPr>
        </p:nvSpPr>
        <p:spPr>
          <a:xfrm>
            <a:off x="1171438" y="1044850"/>
            <a:ext cx="2675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5" name="Google Shape;85;p15"/>
          <p:cNvSpPr txBox="1"/>
          <p:nvPr>
            <p:ph idx="1" type="subTitle"/>
          </p:nvPr>
        </p:nvSpPr>
        <p:spPr>
          <a:xfrm>
            <a:off x="1171438" y="1617550"/>
            <a:ext cx="2675700" cy="122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6" name="Google Shape;86;p15"/>
          <p:cNvSpPr txBox="1"/>
          <p:nvPr>
            <p:ph idx="2" type="subTitle"/>
          </p:nvPr>
        </p:nvSpPr>
        <p:spPr>
          <a:xfrm>
            <a:off x="5296863" y="2300150"/>
            <a:ext cx="2675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Rubik"/>
              <a:buNone/>
              <a:defRPr b="1" sz="2800">
                <a:solidFill>
                  <a:schemeClr val="lt1"/>
                </a:solidFill>
                <a:latin typeface="Rubik"/>
                <a:ea typeface="Rubik"/>
                <a:cs typeface="Rubik"/>
                <a:sym typeface="Rubik"/>
              </a:defRPr>
            </a:lvl1pPr>
            <a:lvl2pPr lvl="1" rtl="0">
              <a:lnSpc>
                <a:spcPct val="100000"/>
              </a:lnSpc>
              <a:spcBef>
                <a:spcPts val="0"/>
              </a:spcBef>
              <a:spcAft>
                <a:spcPts val="0"/>
              </a:spcAft>
              <a:buSzPts val="2800"/>
              <a:buFont typeface="Rubik"/>
              <a:buNone/>
              <a:defRPr b="1" sz="2800">
                <a:latin typeface="Rubik"/>
                <a:ea typeface="Rubik"/>
                <a:cs typeface="Rubik"/>
                <a:sym typeface="Rubik"/>
              </a:defRPr>
            </a:lvl2pPr>
            <a:lvl3pPr lvl="2" rtl="0">
              <a:lnSpc>
                <a:spcPct val="100000"/>
              </a:lnSpc>
              <a:spcBef>
                <a:spcPts val="0"/>
              </a:spcBef>
              <a:spcAft>
                <a:spcPts val="0"/>
              </a:spcAft>
              <a:buSzPts val="2800"/>
              <a:buFont typeface="Rubik"/>
              <a:buNone/>
              <a:defRPr b="1" sz="2800">
                <a:latin typeface="Rubik"/>
                <a:ea typeface="Rubik"/>
                <a:cs typeface="Rubik"/>
                <a:sym typeface="Rubik"/>
              </a:defRPr>
            </a:lvl3pPr>
            <a:lvl4pPr lvl="3" rtl="0">
              <a:lnSpc>
                <a:spcPct val="100000"/>
              </a:lnSpc>
              <a:spcBef>
                <a:spcPts val="0"/>
              </a:spcBef>
              <a:spcAft>
                <a:spcPts val="0"/>
              </a:spcAft>
              <a:buSzPts val="2800"/>
              <a:buFont typeface="Rubik"/>
              <a:buNone/>
              <a:defRPr b="1" sz="2800">
                <a:latin typeface="Rubik"/>
                <a:ea typeface="Rubik"/>
                <a:cs typeface="Rubik"/>
                <a:sym typeface="Rubik"/>
              </a:defRPr>
            </a:lvl4pPr>
            <a:lvl5pPr lvl="4" rtl="0">
              <a:lnSpc>
                <a:spcPct val="100000"/>
              </a:lnSpc>
              <a:spcBef>
                <a:spcPts val="0"/>
              </a:spcBef>
              <a:spcAft>
                <a:spcPts val="0"/>
              </a:spcAft>
              <a:buSzPts val="2800"/>
              <a:buFont typeface="Rubik"/>
              <a:buNone/>
              <a:defRPr b="1" sz="2800">
                <a:latin typeface="Rubik"/>
                <a:ea typeface="Rubik"/>
                <a:cs typeface="Rubik"/>
                <a:sym typeface="Rubik"/>
              </a:defRPr>
            </a:lvl5pPr>
            <a:lvl6pPr lvl="5" rtl="0">
              <a:lnSpc>
                <a:spcPct val="100000"/>
              </a:lnSpc>
              <a:spcBef>
                <a:spcPts val="0"/>
              </a:spcBef>
              <a:spcAft>
                <a:spcPts val="0"/>
              </a:spcAft>
              <a:buSzPts val="2800"/>
              <a:buFont typeface="Rubik"/>
              <a:buNone/>
              <a:defRPr b="1" sz="2800">
                <a:latin typeface="Rubik"/>
                <a:ea typeface="Rubik"/>
                <a:cs typeface="Rubik"/>
                <a:sym typeface="Rubik"/>
              </a:defRPr>
            </a:lvl6pPr>
            <a:lvl7pPr lvl="6" rtl="0">
              <a:lnSpc>
                <a:spcPct val="100000"/>
              </a:lnSpc>
              <a:spcBef>
                <a:spcPts val="0"/>
              </a:spcBef>
              <a:spcAft>
                <a:spcPts val="0"/>
              </a:spcAft>
              <a:buSzPts val="2800"/>
              <a:buFont typeface="Rubik"/>
              <a:buNone/>
              <a:defRPr b="1" sz="2800">
                <a:latin typeface="Rubik"/>
                <a:ea typeface="Rubik"/>
                <a:cs typeface="Rubik"/>
                <a:sym typeface="Rubik"/>
              </a:defRPr>
            </a:lvl7pPr>
            <a:lvl8pPr lvl="7" rtl="0">
              <a:lnSpc>
                <a:spcPct val="100000"/>
              </a:lnSpc>
              <a:spcBef>
                <a:spcPts val="0"/>
              </a:spcBef>
              <a:spcAft>
                <a:spcPts val="0"/>
              </a:spcAft>
              <a:buSzPts val="2800"/>
              <a:buFont typeface="Rubik"/>
              <a:buNone/>
              <a:defRPr b="1" sz="2800">
                <a:latin typeface="Rubik"/>
                <a:ea typeface="Rubik"/>
                <a:cs typeface="Rubik"/>
                <a:sym typeface="Rubik"/>
              </a:defRPr>
            </a:lvl8pPr>
            <a:lvl9pPr lvl="8" rtl="0">
              <a:lnSpc>
                <a:spcPct val="100000"/>
              </a:lnSpc>
              <a:spcBef>
                <a:spcPts val="0"/>
              </a:spcBef>
              <a:spcAft>
                <a:spcPts val="0"/>
              </a:spcAft>
              <a:buSzPts val="2800"/>
              <a:buFont typeface="Rubik"/>
              <a:buNone/>
              <a:defRPr b="1" sz="2800">
                <a:latin typeface="Rubik"/>
                <a:ea typeface="Rubik"/>
                <a:cs typeface="Rubik"/>
                <a:sym typeface="Rubik"/>
              </a:defRPr>
            </a:lvl9pPr>
          </a:lstStyle>
          <a:p/>
        </p:txBody>
      </p:sp>
      <p:sp>
        <p:nvSpPr>
          <p:cNvPr id="87" name="Google Shape;87;p15"/>
          <p:cNvSpPr txBox="1"/>
          <p:nvPr>
            <p:ph idx="3" type="subTitle"/>
          </p:nvPr>
        </p:nvSpPr>
        <p:spPr>
          <a:xfrm>
            <a:off x="5296863" y="2872850"/>
            <a:ext cx="2675700" cy="122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
    <p:bg>
      <p:bgPr>
        <a:solidFill>
          <a:schemeClr val="dk1"/>
        </a:solidFill>
      </p:bgPr>
    </p:bg>
    <p:spTree>
      <p:nvGrpSpPr>
        <p:cNvPr id="88" name="Shape 88"/>
        <p:cNvGrpSpPr/>
        <p:nvPr/>
      </p:nvGrpSpPr>
      <p:grpSpPr>
        <a:xfrm>
          <a:off x="0" y="0"/>
          <a:ext cx="0" cy="0"/>
          <a:chOff x="0" y="0"/>
          <a:chExt cx="0" cy="0"/>
        </a:xfrm>
      </p:grpSpPr>
      <p:sp>
        <p:nvSpPr>
          <p:cNvPr id="89" name="Google Shape;89;p16"/>
          <p:cNvSpPr txBox="1"/>
          <p:nvPr>
            <p:ph type="title"/>
          </p:nvPr>
        </p:nvSpPr>
        <p:spPr>
          <a:xfrm>
            <a:off x="1819838" y="3700938"/>
            <a:ext cx="5504400" cy="70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1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0" name="Google Shape;90;p16"/>
          <p:cNvSpPr txBox="1"/>
          <p:nvPr>
            <p:ph hasCustomPrompt="1" idx="2" type="title"/>
          </p:nvPr>
        </p:nvSpPr>
        <p:spPr>
          <a:xfrm>
            <a:off x="1819763" y="738163"/>
            <a:ext cx="5504400" cy="291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30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16"/>
          <p:cNvSpPr/>
          <p:nvPr/>
        </p:nvSpPr>
        <p:spPr>
          <a:xfrm>
            <a:off x="1371350" y="660250"/>
            <a:ext cx="6401400" cy="38232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4">
    <p:bg>
      <p:bgPr>
        <a:solidFill>
          <a:schemeClr val="dk1"/>
        </a:solidFill>
      </p:bgPr>
    </p:bg>
    <p:spTree>
      <p:nvGrpSpPr>
        <p:cNvPr id="92" name="Shape 92"/>
        <p:cNvGrpSpPr/>
        <p:nvPr/>
      </p:nvGrpSpPr>
      <p:grpSpPr>
        <a:xfrm>
          <a:off x="0" y="0"/>
          <a:ext cx="0" cy="0"/>
          <a:chOff x="0" y="0"/>
          <a:chExt cx="0" cy="0"/>
        </a:xfrm>
      </p:grpSpPr>
      <p:sp>
        <p:nvSpPr>
          <p:cNvPr id="93" name="Google Shape;93;p17"/>
          <p:cNvSpPr txBox="1"/>
          <p:nvPr>
            <p:ph type="title"/>
          </p:nvPr>
        </p:nvSpPr>
        <p:spPr>
          <a:xfrm>
            <a:off x="1819875" y="3700938"/>
            <a:ext cx="5504400" cy="70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1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4" name="Google Shape;94;p17"/>
          <p:cNvSpPr txBox="1"/>
          <p:nvPr>
            <p:ph hasCustomPrompt="1" idx="2" type="title"/>
          </p:nvPr>
        </p:nvSpPr>
        <p:spPr>
          <a:xfrm>
            <a:off x="1819800" y="738163"/>
            <a:ext cx="5504400" cy="291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30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5" name="Google Shape;95;p17"/>
          <p:cNvSpPr/>
          <p:nvPr/>
        </p:nvSpPr>
        <p:spPr>
          <a:xfrm>
            <a:off x="1371350" y="660250"/>
            <a:ext cx="6401400" cy="38232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18"/>
          <p:cNvSpPr txBox="1"/>
          <p:nvPr>
            <p:ph type="title"/>
          </p:nvPr>
        </p:nvSpPr>
        <p:spPr>
          <a:xfrm rot="-5400000">
            <a:off x="-1038175" y="2289550"/>
            <a:ext cx="407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98" name="Google Shape;98;p18"/>
          <p:cNvSpPr txBox="1"/>
          <p:nvPr>
            <p:ph idx="2" type="title"/>
          </p:nvPr>
        </p:nvSpPr>
        <p:spPr>
          <a:xfrm>
            <a:off x="2521900" y="1339688"/>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99" name="Google Shape;99;p18"/>
          <p:cNvSpPr txBox="1"/>
          <p:nvPr>
            <p:ph idx="1" type="subTitle"/>
          </p:nvPr>
        </p:nvSpPr>
        <p:spPr>
          <a:xfrm>
            <a:off x="2521900" y="1648313"/>
            <a:ext cx="1558800" cy="80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0" name="Google Shape;100;p18"/>
          <p:cNvSpPr txBox="1"/>
          <p:nvPr>
            <p:ph idx="3" type="title"/>
          </p:nvPr>
        </p:nvSpPr>
        <p:spPr>
          <a:xfrm>
            <a:off x="4290750" y="1339688"/>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01" name="Google Shape;101;p18"/>
          <p:cNvSpPr txBox="1"/>
          <p:nvPr>
            <p:ph idx="4" type="subTitle"/>
          </p:nvPr>
        </p:nvSpPr>
        <p:spPr>
          <a:xfrm>
            <a:off x="4290750" y="1648313"/>
            <a:ext cx="1558800" cy="80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8"/>
          <p:cNvSpPr txBox="1"/>
          <p:nvPr>
            <p:ph idx="5" type="title"/>
          </p:nvPr>
        </p:nvSpPr>
        <p:spPr>
          <a:xfrm>
            <a:off x="6059600" y="1339688"/>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03" name="Google Shape;103;p18"/>
          <p:cNvSpPr txBox="1"/>
          <p:nvPr>
            <p:ph idx="6" type="subTitle"/>
          </p:nvPr>
        </p:nvSpPr>
        <p:spPr>
          <a:xfrm>
            <a:off x="6059600" y="1648313"/>
            <a:ext cx="1558800" cy="80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4" name="Google Shape;104;p18"/>
          <p:cNvSpPr txBox="1"/>
          <p:nvPr>
            <p:ph idx="7" type="title"/>
          </p:nvPr>
        </p:nvSpPr>
        <p:spPr>
          <a:xfrm>
            <a:off x="2521900" y="3038838"/>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05" name="Google Shape;105;p18"/>
          <p:cNvSpPr txBox="1"/>
          <p:nvPr>
            <p:ph idx="8" type="subTitle"/>
          </p:nvPr>
        </p:nvSpPr>
        <p:spPr>
          <a:xfrm>
            <a:off x="2521900" y="3347463"/>
            <a:ext cx="1558800" cy="80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6" name="Google Shape;106;p18"/>
          <p:cNvSpPr txBox="1"/>
          <p:nvPr>
            <p:ph idx="9" type="title"/>
          </p:nvPr>
        </p:nvSpPr>
        <p:spPr>
          <a:xfrm>
            <a:off x="4290750" y="3038838"/>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07" name="Google Shape;107;p18"/>
          <p:cNvSpPr txBox="1"/>
          <p:nvPr>
            <p:ph idx="13" type="subTitle"/>
          </p:nvPr>
        </p:nvSpPr>
        <p:spPr>
          <a:xfrm>
            <a:off x="4290750" y="3347463"/>
            <a:ext cx="1558800" cy="80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8"/>
          <p:cNvSpPr txBox="1"/>
          <p:nvPr>
            <p:ph idx="14" type="title"/>
          </p:nvPr>
        </p:nvSpPr>
        <p:spPr>
          <a:xfrm>
            <a:off x="6059600" y="3038838"/>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09" name="Google Shape;109;p18"/>
          <p:cNvSpPr txBox="1"/>
          <p:nvPr>
            <p:ph idx="15" type="subTitle"/>
          </p:nvPr>
        </p:nvSpPr>
        <p:spPr>
          <a:xfrm>
            <a:off x="6059600" y="3347463"/>
            <a:ext cx="1558800" cy="80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0" name="Google Shape;110;p18"/>
          <p:cNvSpPr/>
          <p:nvPr/>
        </p:nvSpPr>
        <p:spPr>
          <a:xfrm>
            <a:off x="1834050" y="619500"/>
            <a:ext cx="6472200" cy="38556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19"/>
          <p:cNvSpPr txBox="1"/>
          <p:nvPr>
            <p:ph type="title"/>
          </p:nvPr>
        </p:nvSpPr>
        <p:spPr>
          <a:xfrm rot="-5400000">
            <a:off x="-824125" y="2075775"/>
            <a:ext cx="4068300" cy="993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7">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20"/>
          <p:cNvSpPr txBox="1"/>
          <p:nvPr>
            <p:ph type="title"/>
          </p:nvPr>
        </p:nvSpPr>
        <p:spPr>
          <a:xfrm rot="-5400000">
            <a:off x="-1038175" y="2289550"/>
            <a:ext cx="407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115" name="Google Shape;115;p20"/>
          <p:cNvSpPr txBox="1"/>
          <p:nvPr>
            <p:ph idx="2" type="title"/>
          </p:nvPr>
        </p:nvSpPr>
        <p:spPr>
          <a:xfrm>
            <a:off x="2187925" y="2373363"/>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16" name="Google Shape;116;p20"/>
          <p:cNvSpPr txBox="1"/>
          <p:nvPr>
            <p:ph idx="1" type="subTitle"/>
          </p:nvPr>
        </p:nvSpPr>
        <p:spPr>
          <a:xfrm>
            <a:off x="2187925" y="2918388"/>
            <a:ext cx="15588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7" name="Google Shape;117;p20"/>
          <p:cNvSpPr txBox="1"/>
          <p:nvPr>
            <p:ph idx="3" type="title"/>
          </p:nvPr>
        </p:nvSpPr>
        <p:spPr>
          <a:xfrm>
            <a:off x="4069725" y="2373363"/>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18" name="Google Shape;118;p20"/>
          <p:cNvSpPr txBox="1"/>
          <p:nvPr>
            <p:ph idx="4" type="subTitle"/>
          </p:nvPr>
        </p:nvSpPr>
        <p:spPr>
          <a:xfrm>
            <a:off x="4069723" y="2918388"/>
            <a:ext cx="15588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9" name="Google Shape;119;p20"/>
          <p:cNvSpPr txBox="1"/>
          <p:nvPr>
            <p:ph idx="5" type="title"/>
          </p:nvPr>
        </p:nvSpPr>
        <p:spPr>
          <a:xfrm>
            <a:off x="5951513" y="2373363"/>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20" name="Google Shape;120;p20"/>
          <p:cNvSpPr txBox="1"/>
          <p:nvPr>
            <p:ph idx="6" type="subTitle"/>
          </p:nvPr>
        </p:nvSpPr>
        <p:spPr>
          <a:xfrm>
            <a:off x="5951521" y="2918388"/>
            <a:ext cx="15588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1824050" y="3701050"/>
            <a:ext cx="5496000" cy="704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1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txBox="1"/>
          <p:nvPr>
            <p:ph hasCustomPrompt="1" idx="2" type="title"/>
          </p:nvPr>
        </p:nvSpPr>
        <p:spPr>
          <a:xfrm>
            <a:off x="1823875" y="738263"/>
            <a:ext cx="5496000" cy="2916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30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 name="Google Shape;18;p3"/>
          <p:cNvSpPr/>
          <p:nvPr/>
        </p:nvSpPr>
        <p:spPr>
          <a:xfrm>
            <a:off x="1371350" y="660250"/>
            <a:ext cx="6401400" cy="38232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1371350" y="660250"/>
            <a:ext cx="6401400" cy="38232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8">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1"/>
          <p:cNvSpPr txBox="1"/>
          <p:nvPr>
            <p:ph type="title"/>
          </p:nvPr>
        </p:nvSpPr>
        <p:spPr>
          <a:xfrm rot="-5400000">
            <a:off x="-845575" y="2096950"/>
            <a:ext cx="4075500" cy="957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123" name="Google Shape;123;p21"/>
          <p:cNvSpPr txBox="1"/>
          <p:nvPr>
            <p:ph idx="2" type="title"/>
          </p:nvPr>
        </p:nvSpPr>
        <p:spPr>
          <a:xfrm>
            <a:off x="2163550" y="1349600"/>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24" name="Google Shape;124;p21"/>
          <p:cNvSpPr txBox="1"/>
          <p:nvPr>
            <p:ph idx="1" type="subTitle"/>
          </p:nvPr>
        </p:nvSpPr>
        <p:spPr>
          <a:xfrm>
            <a:off x="2163550" y="1658300"/>
            <a:ext cx="15588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5" name="Google Shape;125;p21"/>
          <p:cNvSpPr txBox="1"/>
          <p:nvPr>
            <p:ph idx="3" type="title"/>
          </p:nvPr>
        </p:nvSpPr>
        <p:spPr>
          <a:xfrm>
            <a:off x="3722350" y="1349600"/>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26" name="Google Shape;126;p21"/>
          <p:cNvSpPr txBox="1"/>
          <p:nvPr>
            <p:ph idx="4" type="subTitle"/>
          </p:nvPr>
        </p:nvSpPr>
        <p:spPr>
          <a:xfrm>
            <a:off x="3722354" y="1658300"/>
            <a:ext cx="15588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7" name="Google Shape;127;p21"/>
          <p:cNvSpPr txBox="1"/>
          <p:nvPr>
            <p:ph idx="5" type="title"/>
          </p:nvPr>
        </p:nvSpPr>
        <p:spPr>
          <a:xfrm>
            <a:off x="5313163" y="2727175"/>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28" name="Google Shape;128;p21"/>
          <p:cNvSpPr txBox="1"/>
          <p:nvPr>
            <p:ph idx="6" type="subTitle"/>
          </p:nvPr>
        </p:nvSpPr>
        <p:spPr>
          <a:xfrm>
            <a:off x="5313171" y="3035875"/>
            <a:ext cx="15588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9" name="Google Shape;129;p21"/>
          <p:cNvSpPr txBox="1"/>
          <p:nvPr>
            <p:ph idx="7" type="title"/>
          </p:nvPr>
        </p:nvSpPr>
        <p:spPr>
          <a:xfrm>
            <a:off x="6871963" y="2727175"/>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30" name="Google Shape;130;p21"/>
          <p:cNvSpPr txBox="1"/>
          <p:nvPr>
            <p:ph idx="8" type="subTitle"/>
          </p:nvPr>
        </p:nvSpPr>
        <p:spPr>
          <a:xfrm>
            <a:off x="6871971" y="3035875"/>
            <a:ext cx="15588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0">
    <p:bg>
      <p:bgPr>
        <a:blipFill>
          <a:blip r:embed="rId2">
            <a:alphaModFix/>
          </a:blip>
          <a:stretch>
            <a:fillRect/>
          </a:stretch>
        </a:blipFill>
      </p:bgPr>
    </p:bg>
    <p:spTree>
      <p:nvGrpSpPr>
        <p:cNvPr id="131" name="Shape 131"/>
        <p:cNvGrpSpPr/>
        <p:nvPr/>
      </p:nvGrpSpPr>
      <p:grpSpPr>
        <a:xfrm>
          <a:off x="0" y="0"/>
          <a:ext cx="0" cy="0"/>
          <a:chOff x="0" y="0"/>
          <a:chExt cx="0" cy="0"/>
        </a:xfrm>
      </p:grpSpPr>
      <p:sp>
        <p:nvSpPr>
          <p:cNvPr id="132" name="Google Shape;132;p22"/>
          <p:cNvSpPr txBox="1"/>
          <p:nvPr>
            <p:ph type="title"/>
          </p:nvPr>
        </p:nvSpPr>
        <p:spPr>
          <a:xfrm rot="-5400000">
            <a:off x="-1039075" y="2290450"/>
            <a:ext cx="4075500" cy="570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133" name="Google Shape;133;p22"/>
          <p:cNvSpPr txBox="1"/>
          <p:nvPr>
            <p:ph idx="2" type="title"/>
          </p:nvPr>
        </p:nvSpPr>
        <p:spPr>
          <a:xfrm>
            <a:off x="2161488" y="1145825"/>
            <a:ext cx="1558800" cy="308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34" name="Google Shape;134;p22"/>
          <p:cNvSpPr txBox="1"/>
          <p:nvPr>
            <p:ph idx="1" type="subTitle"/>
          </p:nvPr>
        </p:nvSpPr>
        <p:spPr>
          <a:xfrm>
            <a:off x="2161488" y="1454525"/>
            <a:ext cx="1558800" cy="79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5" name="Google Shape;135;p22"/>
          <p:cNvSpPr txBox="1"/>
          <p:nvPr>
            <p:ph idx="3" type="title"/>
          </p:nvPr>
        </p:nvSpPr>
        <p:spPr>
          <a:xfrm>
            <a:off x="2161488" y="2931013"/>
            <a:ext cx="1558800" cy="308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36" name="Google Shape;136;p22"/>
          <p:cNvSpPr txBox="1"/>
          <p:nvPr>
            <p:ph idx="4" type="subTitle"/>
          </p:nvPr>
        </p:nvSpPr>
        <p:spPr>
          <a:xfrm>
            <a:off x="2161492" y="3239713"/>
            <a:ext cx="1558800" cy="790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7" name="Google Shape;137;p22"/>
          <p:cNvSpPr txBox="1"/>
          <p:nvPr>
            <p:ph idx="5" type="title"/>
          </p:nvPr>
        </p:nvSpPr>
        <p:spPr>
          <a:xfrm>
            <a:off x="6420100" y="1145825"/>
            <a:ext cx="1558800" cy="30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38" name="Google Shape;138;p22"/>
          <p:cNvSpPr txBox="1"/>
          <p:nvPr>
            <p:ph idx="6" type="subTitle"/>
          </p:nvPr>
        </p:nvSpPr>
        <p:spPr>
          <a:xfrm>
            <a:off x="6420109" y="1454525"/>
            <a:ext cx="1558800" cy="79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9" name="Google Shape;139;p22"/>
          <p:cNvSpPr txBox="1"/>
          <p:nvPr>
            <p:ph idx="7" type="title"/>
          </p:nvPr>
        </p:nvSpPr>
        <p:spPr>
          <a:xfrm>
            <a:off x="6420100" y="2931013"/>
            <a:ext cx="1558800" cy="30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40" name="Google Shape;140;p22"/>
          <p:cNvSpPr txBox="1"/>
          <p:nvPr>
            <p:ph idx="8" type="subTitle"/>
          </p:nvPr>
        </p:nvSpPr>
        <p:spPr>
          <a:xfrm>
            <a:off x="6420109" y="3239713"/>
            <a:ext cx="1558800" cy="79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1" name="Google Shape;141;p22"/>
          <p:cNvSpPr/>
          <p:nvPr/>
        </p:nvSpPr>
        <p:spPr>
          <a:xfrm>
            <a:off x="1834050" y="619500"/>
            <a:ext cx="6472200" cy="38556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9">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23"/>
          <p:cNvSpPr txBox="1"/>
          <p:nvPr>
            <p:ph type="title"/>
          </p:nvPr>
        </p:nvSpPr>
        <p:spPr>
          <a:xfrm rot="-5400000">
            <a:off x="-865975" y="2117350"/>
            <a:ext cx="4075500" cy="91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144" name="Google Shape;144;p23"/>
          <p:cNvSpPr txBox="1"/>
          <p:nvPr>
            <p:ph idx="2" type="title"/>
          </p:nvPr>
        </p:nvSpPr>
        <p:spPr>
          <a:xfrm>
            <a:off x="2815975" y="2294300"/>
            <a:ext cx="16089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45" name="Google Shape;145;p23"/>
          <p:cNvSpPr txBox="1"/>
          <p:nvPr>
            <p:ph idx="1" type="subTitle"/>
          </p:nvPr>
        </p:nvSpPr>
        <p:spPr>
          <a:xfrm>
            <a:off x="2841025" y="2602988"/>
            <a:ext cx="15588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6" name="Google Shape;146;p23"/>
          <p:cNvSpPr txBox="1"/>
          <p:nvPr>
            <p:ph idx="3" type="title"/>
          </p:nvPr>
        </p:nvSpPr>
        <p:spPr>
          <a:xfrm>
            <a:off x="4697769" y="2294300"/>
            <a:ext cx="16089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47" name="Google Shape;147;p23"/>
          <p:cNvSpPr txBox="1"/>
          <p:nvPr>
            <p:ph idx="4" type="subTitle"/>
          </p:nvPr>
        </p:nvSpPr>
        <p:spPr>
          <a:xfrm>
            <a:off x="4722819" y="2602988"/>
            <a:ext cx="15588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8" name="Google Shape;148;p23"/>
          <p:cNvSpPr txBox="1"/>
          <p:nvPr>
            <p:ph idx="5" type="title"/>
          </p:nvPr>
        </p:nvSpPr>
        <p:spPr>
          <a:xfrm>
            <a:off x="6579563" y="2294288"/>
            <a:ext cx="16092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49" name="Google Shape;149;p23"/>
          <p:cNvSpPr txBox="1"/>
          <p:nvPr>
            <p:ph idx="6" type="subTitle"/>
          </p:nvPr>
        </p:nvSpPr>
        <p:spPr>
          <a:xfrm>
            <a:off x="6604763" y="2602988"/>
            <a:ext cx="15588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0" name="Google Shape;150;p23"/>
          <p:cNvSpPr/>
          <p:nvPr/>
        </p:nvSpPr>
        <p:spPr>
          <a:xfrm>
            <a:off x="2523675" y="973350"/>
            <a:ext cx="5907000" cy="31968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0">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24"/>
          <p:cNvSpPr txBox="1"/>
          <p:nvPr>
            <p:ph type="title"/>
          </p:nvPr>
        </p:nvSpPr>
        <p:spPr>
          <a:xfrm rot="-5400000">
            <a:off x="-1038175" y="2289550"/>
            <a:ext cx="407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153" name="Google Shape;153;p24"/>
          <p:cNvSpPr txBox="1"/>
          <p:nvPr>
            <p:ph idx="2" type="title"/>
          </p:nvPr>
        </p:nvSpPr>
        <p:spPr>
          <a:xfrm>
            <a:off x="2357400" y="3098863"/>
            <a:ext cx="20847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54" name="Google Shape;154;p24"/>
          <p:cNvSpPr txBox="1"/>
          <p:nvPr>
            <p:ph idx="1" type="subTitle"/>
          </p:nvPr>
        </p:nvSpPr>
        <p:spPr>
          <a:xfrm>
            <a:off x="2357375" y="3407563"/>
            <a:ext cx="20847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5" name="Google Shape;155;p24"/>
          <p:cNvSpPr txBox="1"/>
          <p:nvPr>
            <p:ph idx="3" type="title"/>
          </p:nvPr>
        </p:nvSpPr>
        <p:spPr>
          <a:xfrm>
            <a:off x="5446249" y="3098863"/>
            <a:ext cx="20847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56" name="Google Shape;156;p24"/>
          <p:cNvSpPr txBox="1"/>
          <p:nvPr>
            <p:ph idx="4" type="subTitle"/>
          </p:nvPr>
        </p:nvSpPr>
        <p:spPr>
          <a:xfrm>
            <a:off x="5446255" y="3407563"/>
            <a:ext cx="20847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5"/>
          <p:cNvSpPr txBox="1"/>
          <p:nvPr>
            <p:ph type="title"/>
          </p:nvPr>
        </p:nvSpPr>
        <p:spPr>
          <a:xfrm rot="-5400000">
            <a:off x="-1038175" y="2289550"/>
            <a:ext cx="407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159" name="Google Shape;159;p25"/>
          <p:cNvSpPr txBox="1"/>
          <p:nvPr>
            <p:ph idx="2" type="title"/>
          </p:nvPr>
        </p:nvSpPr>
        <p:spPr>
          <a:xfrm>
            <a:off x="2261350" y="964050"/>
            <a:ext cx="2382300" cy="30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60" name="Google Shape;160;p25"/>
          <p:cNvSpPr txBox="1"/>
          <p:nvPr>
            <p:ph idx="1" type="subTitle"/>
          </p:nvPr>
        </p:nvSpPr>
        <p:spPr>
          <a:xfrm>
            <a:off x="2261350" y="1272750"/>
            <a:ext cx="2382300" cy="57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1" name="Google Shape;161;p25"/>
          <p:cNvSpPr txBox="1"/>
          <p:nvPr>
            <p:ph idx="3" type="title"/>
          </p:nvPr>
        </p:nvSpPr>
        <p:spPr>
          <a:xfrm>
            <a:off x="2261350" y="2313150"/>
            <a:ext cx="2382300" cy="30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62" name="Google Shape;162;p25"/>
          <p:cNvSpPr txBox="1"/>
          <p:nvPr>
            <p:ph idx="4" type="subTitle"/>
          </p:nvPr>
        </p:nvSpPr>
        <p:spPr>
          <a:xfrm>
            <a:off x="2261350" y="2621850"/>
            <a:ext cx="2382300" cy="59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3" name="Google Shape;163;p25"/>
          <p:cNvSpPr txBox="1"/>
          <p:nvPr>
            <p:ph idx="5" type="title"/>
          </p:nvPr>
        </p:nvSpPr>
        <p:spPr>
          <a:xfrm>
            <a:off x="2261357" y="3680550"/>
            <a:ext cx="2382300" cy="308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64" name="Google Shape;164;p25"/>
          <p:cNvSpPr txBox="1"/>
          <p:nvPr>
            <p:ph idx="6" type="subTitle"/>
          </p:nvPr>
        </p:nvSpPr>
        <p:spPr>
          <a:xfrm>
            <a:off x="2261375" y="3989250"/>
            <a:ext cx="2382300" cy="59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5" name="Google Shape;165;p25"/>
          <p:cNvSpPr txBox="1"/>
          <p:nvPr>
            <p:ph hasCustomPrompt="1" idx="7" type="title"/>
          </p:nvPr>
        </p:nvSpPr>
        <p:spPr>
          <a:xfrm>
            <a:off x="2261350" y="560850"/>
            <a:ext cx="1561500" cy="308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600"/>
              <a:buNone/>
              <a:defRPr sz="21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a:r>
              <a:t>xx%</a:t>
            </a:r>
          </a:p>
        </p:txBody>
      </p:sp>
      <p:sp>
        <p:nvSpPr>
          <p:cNvPr id="166" name="Google Shape;166;p25"/>
          <p:cNvSpPr txBox="1"/>
          <p:nvPr>
            <p:ph hasCustomPrompt="1" idx="8" type="title"/>
          </p:nvPr>
        </p:nvSpPr>
        <p:spPr>
          <a:xfrm>
            <a:off x="2261350" y="1928250"/>
            <a:ext cx="1561500" cy="308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600"/>
              <a:buNone/>
              <a:defRPr sz="21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a:r>
              <a:t>xx%</a:t>
            </a:r>
          </a:p>
        </p:txBody>
      </p:sp>
      <p:sp>
        <p:nvSpPr>
          <p:cNvPr id="167" name="Google Shape;167;p25"/>
          <p:cNvSpPr txBox="1"/>
          <p:nvPr>
            <p:ph hasCustomPrompt="1" idx="9" type="title"/>
          </p:nvPr>
        </p:nvSpPr>
        <p:spPr>
          <a:xfrm>
            <a:off x="2261350" y="3295650"/>
            <a:ext cx="1561500" cy="308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600"/>
              <a:buNone/>
              <a:defRPr sz="21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19">
    <p:bg>
      <p:bgPr>
        <a:blipFill>
          <a:blip r:embed="rId2">
            <a:alphaModFix/>
          </a:blip>
          <a:stretch>
            <a:fillRect/>
          </a:stretch>
        </a:blipFill>
      </p:bgPr>
    </p:bg>
    <p:spTree>
      <p:nvGrpSpPr>
        <p:cNvPr id="168" name="Shape 168"/>
        <p:cNvGrpSpPr/>
        <p:nvPr/>
      </p:nvGrpSpPr>
      <p:grpSpPr>
        <a:xfrm>
          <a:off x="0" y="0"/>
          <a:ext cx="0" cy="0"/>
          <a:chOff x="0" y="0"/>
          <a:chExt cx="0" cy="0"/>
        </a:xfrm>
      </p:grpSpPr>
      <p:sp>
        <p:nvSpPr>
          <p:cNvPr id="169" name="Google Shape;169;p26"/>
          <p:cNvSpPr txBox="1"/>
          <p:nvPr>
            <p:ph type="title"/>
          </p:nvPr>
        </p:nvSpPr>
        <p:spPr>
          <a:xfrm rot="-5400000">
            <a:off x="-1041325" y="2292700"/>
            <a:ext cx="4075500" cy="566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p:txBody>
      </p:sp>
      <p:sp>
        <p:nvSpPr>
          <p:cNvPr id="170" name="Google Shape;170;p26"/>
          <p:cNvSpPr txBox="1"/>
          <p:nvPr>
            <p:ph idx="2" type="title"/>
          </p:nvPr>
        </p:nvSpPr>
        <p:spPr>
          <a:xfrm>
            <a:off x="2815975" y="2397038"/>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71" name="Google Shape;171;p26"/>
          <p:cNvSpPr txBox="1"/>
          <p:nvPr>
            <p:ph idx="1" type="subTitle"/>
          </p:nvPr>
        </p:nvSpPr>
        <p:spPr>
          <a:xfrm>
            <a:off x="2815975" y="2705738"/>
            <a:ext cx="15588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2" name="Google Shape;172;p26"/>
          <p:cNvSpPr txBox="1"/>
          <p:nvPr>
            <p:ph idx="3" type="title"/>
          </p:nvPr>
        </p:nvSpPr>
        <p:spPr>
          <a:xfrm>
            <a:off x="4697775" y="2397038"/>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73" name="Google Shape;173;p26"/>
          <p:cNvSpPr txBox="1"/>
          <p:nvPr>
            <p:ph idx="4" type="subTitle"/>
          </p:nvPr>
        </p:nvSpPr>
        <p:spPr>
          <a:xfrm>
            <a:off x="4697779" y="2705738"/>
            <a:ext cx="15588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4" name="Google Shape;174;p26"/>
          <p:cNvSpPr txBox="1"/>
          <p:nvPr>
            <p:ph idx="5" type="title"/>
          </p:nvPr>
        </p:nvSpPr>
        <p:spPr>
          <a:xfrm>
            <a:off x="6579563" y="2397038"/>
            <a:ext cx="1558800" cy="30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
        <p:nvSpPr>
          <p:cNvPr id="175" name="Google Shape;175;p26"/>
          <p:cNvSpPr txBox="1"/>
          <p:nvPr>
            <p:ph idx="6" type="subTitle"/>
          </p:nvPr>
        </p:nvSpPr>
        <p:spPr>
          <a:xfrm>
            <a:off x="6579571" y="2705738"/>
            <a:ext cx="1558800" cy="79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6" name="Google Shape;176;p26"/>
          <p:cNvSpPr txBox="1"/>
          <p:nvPr>
            <p:ph hasCustomPrompt="1" idx="7" type="title"/>
          </p:nvPr>
        </p:nvSpPr>
        <p:spPr>
          <a:xfrm>
            <a:off x="3269375" y="1697538"/>
            <a:ext cx="6522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600"/>
              <a:buNone/>
              <a:defRPr sz="1600"/>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a:r>
              <a:t>xx%</a:t>
            </a:r>
          </a:p>
        </p:txBody>
      </p:sp>
      <p:sp>
        <p:nvSpPr>
          <p:cNvPr id="177" name="Google Shape;177;p26"/>
          <p:cNvSpPr txBox="1"/>
          <p:nvPr>
            <p:ph hasCustomPrompt="1" idx="8" type="title"/>
          </p:nvPr>
        </p:nvSpPr>
        <p:spPr>
          <a:xfrm>
            <a:off x="5151113" y="1697538"/>
            <a:ext cx="6522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600"/>
              <a:buNone/>
              <a:defRPr sz="1600"/>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a:r>
              <a:t>xx%</a:t>
            </a:r>
          </a:p>
        </p:txBody>
      </p:sp>
      <p:sp>
        <p:nvSpPr>
          <p:cNvPr id="178" name="Google Shape;178;p26"/>
          <p:cNvSpPr txBox="1"/>
          <p:nvPr>
            <p:ph hasCustomPrompt="1" idx="9" type="title"/>
          </p:nvPr>
        </p:nvSpPr>
        <p:spPr>
          <a:xfrm>
            <a:off x="7032875" y="1697538"/>
            <a:ext cx="652200" cy="30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1600"/>
              <a:buNone/>
              <a:defRPr sz="1600"/>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a:r>
              <a:t>xx%</a:t>
            </a:r>
          </a:p>
        </p:txBody>
      </p:sp>
      <p:sp>
        <p:nvSpPr>
          <p:cNvPr id="179" name="Google Shape;179;p26"/>
          <p:cNvSpPr/>
          <p:nvPr/>
        </p:nvSpPr>
        <p:spPr>
          <a:xfrm>
            <a:off x="2523675" y="973350"/>
            <a:ext cx="5907000" cy="31968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2">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27"/>
          <p:cNvSpPr txBox="1"/>
          <p:nvPr>
            <p:ph type="title"/>
          </p:nvPr>
        </p:nvSpPr>
        <p:spPr>
          <a:xfrm rot="-5400000">
            <a:off x="-825325" y="2092900"/>
            <a:ext cx="4059300" cy="982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2" name="Google Shape;182;p27"/>
          <p:cNvSpPr txBox="1"/>
          <p:nvPr>
            <p:ph idx="1" type="subTitle"/>
          </p:nvPr>
        </p:nvSpPr>
        <p:spPr>
          <a:xfrm>
            <a:off x="2029050" y="1079150"/>
            <a:ext cx="3179700" cy="301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3">
    <p:bg>
      <p:bgPr>
        <a:blipFill>
          <a:blip r:embed="rId2">
            <a:alphaModFix/>
          </a:blip>
          <a:stretch>
            <a:fillRect/>
          </a:stretch>
        </a:blipFill>
      </p:bgPr>
    </p:bg>
    <p:spTree>
      <p:nvGrpSpPr>
        <p:cNvPr id="183" name="Shape 183"/>
        <p:cNvGrpSpPr/>
        <p:nvPr/>
      </p:nvGrpSpPr>
      <p:grpSpPr>
        <a:xfrm>
          <a:off x="0" y="0"/>
          <a:ext cx="0" cy="0"/>
          <a:chOff x="0" y="0"/>
          <a:chExt cx="0" cy="0"/>
        </a:xfrm>
      </p:grpSpPr>
      <p:sp>
        <p:nvSpPr>
          <p:cNvPr id="184" name="Google Shape;184;p28"/>
          <p:cNvSpPr txBox="1"/>
          <p:nvPr>
            <p:ph type="title"/>
          </p:nvPr>
        </p:nvSpPr>
        <p:spPr>
          <a:xfrm>
            <a:off x="952500" y="1482975"/>
            <a:ext cx="2675700" cy="951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5" name="Google Shape;185;p28"/>
          <p:cNvSpPr txBox="1"/>
          <p:nvPr>
            <p:ph idx="1" type="subTitle"/>
          </p:nvPr>
        </p:nvSpPr>
        <p:spPr>
          <a:xfrm>
            <a:off x="952500" y="2434725"/>
            <a:ext cx="2675700" cy="122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4">
    <p:bg>
      <p:bgPr>
        <a:solidFill>
          <a:schemeClr val="dk1"/>
        </a:solidFill>
      </p:bgPr>
    </p:bg>
    <p:spTree>
      <p:nvGrpSpPr>
        <p:cNvPr id="186" name="Shape 186"/>
        <p:cNvGrpSpPr/>
        <p:nvPr/>
      </p:nvGrpSpPr>
      <p:grpSpPr>
        <a:xfrm>
          <a:off x="0" y="0"/>
          <a:ext cx="0" cy="0"/>
          <a:chOff x="0" y="0"/>
          <a:chExt cx="0" cy="0"/>
        </a:xfrm>
      </p:grpSpPr>
      <p:sp>
        <p:nvSpPr>
          <p:cNvPr id="187" name="Google Shape;187;p29"/>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8" name="Google Shape;188;p29"/>
          <p:cNvSpPr txBox="1"/>
          <p:nvPr>
            <p:ph idx="1" type="subTitle"/>
          </p:nvPr>
        </p:nvSpPr>
        <p:spPr>
          <a:xfrm>
            <a:off x="713225" y="1079150"/>
            <a:ext cx="7717500" cy="352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solidFill>
                  <a:schemeClr val="lt1"/>
                </a:solidFill>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5">
    <p:bg>
      <p:bgPr>
        <a:blipFill>
          <a:blip r:embed="rId2">
            <a:alphaModFix/>
          </a:blip>
          <a:stretch>
            <a:fillRect/>
          </a:stretch>
        </a:blipFill>
      </p:bgPr>
    </p:bg>
    <p:spTree>
      <p:nvGrpSpPr>
        <p:cNvPr id="189" name="Shape 189"/>
        <p:cNvGrpSpPr/>
        <p:nvPr/>
      </p:nvGrpSpPr>
      <p:grpSpPr>
        <a:xfrm>
          <a:off x="0" y="0"/>
          <a:ext cx="0" cy="0"/>
          <a:chOff x="0" y="0"/>
          <a:chExt cx="0" cy="0"/>
        </a:xfrm>
      </p:grpSpPr>
      <p:sp>
        <p:nvSpPr>
          <p:cNvPr id="190" name="Google Shape;190;p30"/>
          <p:cNvSpPr txBox="1"/>
          <p:nvPr>
            <p:ph type="title"/>
          </p:nvPr>
        </p:nvSpPr>
        <p:spPr>
          <a:xfrm rot="-5400000">
            <a:off x="-825175" y="2076500"/>
            <a:ext cx="4067400" cy="990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5200"/>
              <a:buNone/>
              <a:defRPr b="1" sz="5200">
                <a:solidFill>
                  <a:schemeClr val="lt1"/>
                </a:solidFill>
                <a:latin typeface="Montserrat"/>
                <a:ea typeface="Montserrat"/>
                <a:cs typeface="Montserrat"/>
                <a:sym typeface="Montserrat"/>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p:txBody>
      </p:sp>
      <p:sp>
        <p:nvSpPr>
          <p:cNvPr id="191" name="Google Shape;191;p30"/>
          <p:cNvSpPr txBox="1"/>
          <p:nvPr>
            <p:ph idx="1" type="subTitle"/>
          </p:nvPr>
        </p:nvSpPr>
        <p:spPr>
          <a:xfrm>
            <a:off x="2730150" y="1138025"/>
            <a:ext cx="3683700" cy="1104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lt1"/>
              </a:buClr>
              <a:buSzPts val="1400"/>
              <a:buNone/>
              <a:defRPr sz="1400">
                <a:solidFill>
                  <a:schemeClr val="lt1"/>
                </a:solidFill>
                <a:latin typeface="Montserrat Light"/>
                <a:ea typeface="Montserrat Light"/>
                <a:cs typeface="Montserrat Light"/>
                <a:sym typeface="Montserrat Light"/>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192" name="Google Shape;192;p30"/>
          <p:cNvSpPr txBox="1"/>
          <p:nvPr/>
        </p:nvSpPr>
        <p:spPr>
          <a:xfrm>
            <a:off x="2730150" y="2837075"/>
            <a:ext cx="3683700" cy="71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200">
                <a:solidFill>
                  <a:schemeClr val="lt1"/>
                </a:solidFill>
                <a:latin typeface="Montserrat"/>
                <a:ea typeface="Montserrat"/>
                <a:cs typeface="Montserrat"/>
                <a:sym typeface="Montserrat"/>
              </a:rPr>
              <a:t>CREDITS: This presentation template was created by </a:t>
            </a:r>
            <a:r>
              <a:rPr b="1" lang="en" sz="1200">
                <a:solidFill>
                  <a:schemeClr val="lt1"/>
                </a:solidFill>
                <a:uFill>
                  <a:noFill/>
                </a:uFill>
                <a:latin typeface="Montserrat"/>
                <a:ea typeface="Montserrat"/>
                <a:cs typeface="Montserrat"/>
                <a:sym typeface="Montserrat"/>
                <a:hlinkClick r:id="rId3">
                  <a:extLst>
                    <a:ext uri="{A12FA001-AC4F-418D-AE19-62706E023703}">
                      <ahyp:hlinkClr val="tx"/>
                    </a:ext>
                  </a:extLst>
                </a:hlinkClick>
              </a:rPr>
              <a:t>Slidesgo</a:t>
            </a:r>
            <a:r>
              <a:rPr lang="en" sz="1200">
                <a:solidFill>
                  <a:schemeClr val="lt1"/>
                </a:solidFill>
                <a:latin typeface="Montserrat"/>
                <a:ea typeface="Montserrat"/>
                <a:cs typeface="Montserrat"/>
                <a:sym typeface="Montserrat"/>
              </a:rPr>
              <a:t>, including icons by </a:t>
            </a:r>
            <a:r>
              <a:rPr b="1" lang="en" sz="1200">
                <a:solidFill>
                  <a:schemeClr val="lt1"/>
                </a:solidFill>
                <a:uFill>
                  <a:noFill/>
                </a:uFill>
                <a:latin typeface="Montserrat"/>
                <a:ea typeface="Montserrat"/>
                <a:cs typeface="Montserrat"/>
                <a:sym typeface="Montserrat"/>
                <a:hlinkClick r:id="rId4">
                  <a:extLst>
                    <a:ext uri="{A12FA001-AC4F-418D-AE19-62706E023703}">
                      <ahyp:hlinkClr val="tx"/>
                    </a:ext>
                  </a:extLst>
                </a:hlinkClick>
              </a:rPr>
              <a:t>Flaticon</a:t>
            </a:r>
            <a:r>
              <a:rPr lang="en" sz="1200">
                <a:solidFill>
                  <a:schemeClr val="lt1"/>
                </a:solidFill>
                <a:latin typeface="Montserrat"/>
                <a:ea typeface="Montserrat"/>
                <a:cs typeface="Montserrat"/>
                <a:sym typeface="Montserrat"/>
              </a:rPr>
              <a:t>, infographics &amp; images by </a:t>
            </a:r>
            <a:r>
              <a:rPr b="1" lang="en" sz="1200">
                <a:solidFill>
                  <a:schemeClr val="lt1"/>
                </a:solidFill>
                <a:uFill>
                  <a:noFill/>
                </a:uFill>
                <a:latin typeface="Montserrat"/>
                <a:ea typeface="Montserrat"/>
                <a:cs typeface="Montserrat"/>
                <a:sym typeface="Montserrat"/>
                <a:hlinkClick r:id="rId5">
                  <a:extLst>
                    <a:ext uri="{A12FA001-AC4F-418D-AE19-62706E023703}">
                      <ahyp:hlinkClr val="tx"/>
                    </a:ext>
                  </a:extLst>
                </a:hlinkClick>
              </a:rPr>
              <a:t>Freepik</a:t>
            </a:r>
            <a:r>
              <a:rPr lang="en" sz="1200">
                <a:solidFill>
                  <a:schemeClr val="lt1"/>
                </a:solidFill>
                <a:latin typeface="Montserrat"/>
                <a:ea typeface="Montserrat"/>
                <a:cs typeface="Montserrat"/>
                <a:sym typeface="Montserrat"/>
              </a:rPr>
              <a:t>.</a:t>
            </a:r>
            <a:endParaRPr sz="12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lt1"/>
              </a:solidFill>
              <a:latin typeface="Montserrat"/>
              <a:ea typeface="Montserrat"/>
              <a:cs typeface="Montserrat"/>
              <a:sym typeface="Montserra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20" name="Shape 20"/>
        <p:cNvGrpSpPr/>
        <p:nvPr/>
      </p:nvGrpSpPr>
      <p:grpSpPr>
        <a:xfrm>
          <a:off x="0" y="0"/>
          <a:ext cx="0" cy="0"/>
          <a:chOff x="0" y="0"/>
          <a:chExt cx="0" cy="0"/>
        </a:xfrm>
      </p:grpSpPr>
      <p:sp>
        <p:nvSpPr>
          <p:cNvPr id="21" name="Google Shape;21;p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4"/>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4"/>
          <p:cNvSpPr/>
          <p:nvPr/>
        </p:nvSpPr>
        <p:spPr>
          <a:xfrm>
            <a:off x="544275" y="383075"/>
            <a:ext cx="8055300" cy="4377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6">
    <p:bg>
      <p:bgPr>
        <a:blipFill>
          <a:blip r:embed="rId2">
            <a:alphaModFix/>
          </a:blip>
          <a:stretch>
            <a:fillRect/>
          </a:stretch>
        </a:blipFill>
      </p:bgPr>
    </p:bg>
    <p:spTree>
      <p:nvGrpSpPr>
        <p:cNvPr id="193" name="Shape 193"/>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7">
    <p:bg>
      <p:bgPr>
        <a:blipFill>
          <a:blip r:embed="rId2">
            <a:alphaModFix/>
          </a:blip>
          <a:stretch>
            <a:fillRect/>
          </a:stretch>
        </a:blipFill>
      </p:bgPr>
    </p:bg>
    <p:spTree>
      <p:nvGrpSpPr>
        <p:cNvPr id="194" name="Shape 194"/>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8">
    <p:bg>
      <p:bgPr>
        <a:blipFill>
          <a:blip r:embed="rId2">
            <a:alphaModFix/>
          </a:blip>
          <a:stretch>
            <a:fillRect/>
          </a:stretch>
        </a:blipFill>
      </p:bgPr>
    </p:bg>
    <p:spTree>
      <p:nvGrpSpPr>
        <p:cNvPr id="195" name="Shape 19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25" name="Shape 25"/>
        <p:cNvGrpSpPr/>
        <p:nvPr/>
      </p:nvGrpSpPr>
      <p:grpSpPr>
        <a:xfrm>
          <a:off x="0" y="0"/>
          <a:ext cx="0" cy="0"/>
          <a:chOff x="0" y="0"/>
          <a:chExt cx="0" cy="0"/>
        </a:xfrm>
      </p:grpSpPr>
      <p:sp>
        <p:nvSpPr>
          <p:cNvPr id="26" name="Google Shape;26;p5"/>
          <p:cNvSpPr txBox="1"/>
          <p:nvPr>
            <p:ph type="title"/>
          </p:nvPr>
        </p:nvSpPr>
        <p:spPr>
          <a:xfrm>
            <a:off x="1482325" y="2571750"/>
            <a:ext cx="26757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5"/>
          <p:cNvSpPr txBox="1"/>
          <p:nvPr>
            <p:ph idx="1" type="subTitle"/>
          </p:nvPr>
        </p:nvSpPr>
        <p:spPr>
          <a:xfrm>
            <a:off x="1482325" y="3144450"/>
            <a:ext cx="2675700" cy="122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9" name="Google Shape;29;p5"/>
          <p:cNvSpPr txBox="1"/>
          <p:nvPr>
            <p:ph idx="2" type="subTitle"/>
          </p:nvPr>
        </p:nvSpPr>
        <p:spPr>
          <a:xfrm>
            <a:off x="5134975" y="1058825"/>
            <a:ext cx="2675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Rubik"/>
              <a:buNone/>
              <a:defRPr b="1" sz="2800">
                <a:solidFill>
                  <a:schemeClr val="lt1"/>
                </a:solidFill>
                <a:latin typeface="Rubik"/>
                <a:ea typeface="Rubik"/>
                <a:cs typeface="Rubik"/>
                <a:sym typeface="Rubik"/>
              </a:defRPr>
            </a:lvl1pPr>
            <a:lvl2pPr lvl="1" rtl="0">
              <a:lnSpc>
                <a:spcPct val="100000"/>
              </a:lnSpc>
              <a:spcBef>
                <a:spcPts val="0"/>
              </a:spcBef>
              <a:spcAft>
                <a:spcPts val="0"/>
              </a:spcAft>
              <a:buSzPts val="2800"/>
              <a:buFont typeface="Rubik"/>
              <a:buNone/>
              <a:defRPr b="1" sz="2800">
                <a:latin typeface="Rubik"/>
                <a:ea typeface="Rubik"/>
                <a:cs typeface="Rubik"/>
                <a:sym typeface="Rubik"/>
              </a:defRPr>
            </a:lvl2pPr>
            <a:lvl3pPr lvl="2" rtl="0">
              <a:lnSpc>
                <a:spcPct val="100000"/>
              </a:lnSpc>
              <a:spcBef>
                <a:spcPts val="0"/>
              </a:spcBef>
              <a:spcAft>
                <a:spcPts val="0"/>
              </a:spcAft>
              <a:buSzPts val="2800"/>
              <a:buFont typeface="Rubik"/>
              <a:buNone/>
              <a:defRPr b="1" sz="2800">
                <a:latin typeface="Rubik"/>
                <a:ea typeface="Rubik"/>
                <a:cs typeface="Rubik"/>
                <a:sym typeface="Rubik"/>
              </a:defRPr>
            </a:lvl3pPr>
            <a:lvl4pPr lvl="3" rtl="0">
              <a:lnSpc>
                <a:spcPct val="100000"/>
              </a:lnSpc>
              <a:spcBef>
                <a:spcPts val="0"/>
              </a:spcBef>
              <a:spcAft>
                <a:spcPts val="0"/>
              </a:spcAft>
              <a:buSzPts val="2800"/>
              <a:buFont typeface="Rubik"/>
              <a:buNone/>
              <a:defRPr b="1" sz="2800">
                <a:latin typeface="Rubik"/>
                <a:ea typeface="Rubik"/>
                <a:cs typeface="Rubik"/>
                <a:sym typeface="Rubik"/>
              </a:defRPr>
            </a:lvl4pPr>
            <a:lvl5pPr lvl="4" rtl="0">
              <a:lnSpc>
                <a:spcPct val="100000"/>
              </a:lnSpc>
              <a:spcBef>
                <a:spcPts val="0"/>
              </a:spcBef>
              <a:spcAft>
                <a:spcPts val="0"/>
              </a:spcAft>
              <a:buSzPts val="2800"/>
              <a:buFont typeface="Rubik"/>
              <a:buNone/>
              <a:defRPr b="1" sz="2800">
                <a:latin typeface="Rubik"/>
                <a:ea typeface="Rubik"/>
                <a:cs typeface="Rubik"/>
                <a:sym typeface="Rubik"/>
              </a:defRPr>
            </a:lvl5pPr>
            <a:lvl6pPr lvl="5" rtl="0">
              <a:lnSpc>
                <a:spcPct val="100000"/>
              </a:lnSpc>
              <a:spcBef>
                <a:spcPts val="0"/>
              </a:spcBef>
              <a:spcAft>
                <a:spcPts val="0"/>
              </a:spcAft>
              <a:buSzPts val="2800"/>
              <a:buFont typeface="Rubik"/>
              <a:buNone/>
              <a:defRPr b="1" sz="2800">
                <a:latin typeface="Rubik"/>
                <a:ea typeface="Rubik"/>
                <a:cs typeface="Rubik"/>
                <a:sym typeface="Rubik"/>
              </a:defRPr>
            </a:lvl6pPr>
            <a:lvl7pPr lvl="6" rtl="0">
              <a:lnSpc>
                <a:spcPct val="100000"/>
              </a:lnSpc>
              <a:spcBef>
                <a:spcPts val="0"/>
              </a:spcBef>
              <a:spcAft>
                <a:spcPts val="0"/>
              </a:spcAft>
              <a:buSzPts val="2800"/>
              <a:buFont typeface="Rubik"/>
              <a:buNone/>
              <a:defRPr b="1" sz="2800">
                <a:latin typeface="Rubik"/>
                <a:ea typeface="Rubik"/>
                <a:cs typeface="Rubik"/>
                <a:sym typeface="Rubik"/>
              </a:defRPr>
            </a:lvl7pPr>
            <a:lvl8pPr lvl="7" rtl="0">
              <a:lnSpc>
                <a:spcPct val="100000"/>
              </a:lnSpc>
              <a:spcBef>
                <a:spcPts val="0"/>
              </a:spcBef>
              <a:spcAft>
                <a:spcPts val="0"/>
              </a:spcAft>
              <a:buSzPts val="2800"/>
              <a:buFont typeface="Rubik"/>
              <a:buNone/>
              <a:defRPr b="1" sz="2800">
                <a:latin typeface="Rubik"/>
                <a:ea typeface="Rubik"/>
                <a:cs typeface="Rubik"/>
                <a:sym typeface="Rubik"/>
              </a:defRPr>
            </a:lvl8pPr>
            <a:lvl9pPr lvl="8" rtl="0">
              <a:lnSpc>
                <a:spcPct val="100000"/>
              </a:lnSpc>
              <a:spcBef>
                <a:spcPts val="0"/>
              </a:spcBef>
              <a:spcAft>
                <a:spcPts val="0"/>
              </a:spcAft>
              <a:buSzPts val="2800"/>
              <a:buFont typeface="Rubik"/>
              <a:buNone/>
              <a:defRPr b="1" sz="2800">
                <a:latin typeface="Rubik"/>
                <a:ea typeface="Rubik"/>
                <a:cs typeface="Rubik"/>
                <a:sym typeface="Rubik"/>
              </a:defRPr>
            </a:lvl9pPr>
          </a:lstStyle>
          <a:p/>
        </p:txBody>
      </p:sp>
      <p:sp>
        <p:nvSpPr>
          <p:cNvPr id="30" name="Google Shape;30;p5"/>
          <p:cNvSpPr txBox="1"/>
          <p:nvPr>
            <p:ph idx="3" type="subTitle"/>
          </p:nvPr>
        </p:nvSpPr>
        <p:spPr>
          <a:xfrm>
            <a:off x="5134975" y="1631525"/>
            <a:ext cx="2675700" cy="122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6"/>
          <p:cNvSpPr txBox="1"/>
          <p:nvPr>
            <p:ph type="title"/>
          </p:nvPr>
        </p:nvSpPr>
        <p:spPr>
          <a:xfrm rot="-5400000">
            <a:off x="-1034575" y="2286225"/>
            <a:ext cx="40683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34" name="Shape 34"/>
        <p:cNvGrpSpPr/>
        <p:nvPr/>
      </p:nvGrpSpPr>
      <p:grpSpPr>
        <a:xfrm>
          <a:off x="0" y="0"/>
          <a:ext cx="0" cy="0"/>
          <a:chOff x="0" y="0"/>
          <a:chExt cx="0" cy="0"/>
        </a:xfrm>
      </p:grpSpPr>
      <p:sp>
        <p:nvSpPr>
          <p:cNvPr id="35" name="Google Shape;35;p7"/>
          <p:cNvSpPr txBox="1"/>
          <p:nvPr>
            <p:ph type="title"/>
          </p:nvPr>
        </p:nvSpPr>
        <p:spPr>
          <a:xfrm>
            <a:off x="2549400" y="1561050"/>
            <a:ext cx="4045200" cy="5124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 name="Google Shape;37;p7"/>
          <p:cNvSpPr txBox="1"/>
          <p:nvPr>
            <p:ph idx="1" type="subTitle"/>
          </p:nvPr>
        </p:nvSpPr>
        <p:spPr>
          <a:xfrm>
            <a:off x="2549400" y="2073450"/>
            <a:ext cx="4045200" cy="150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8" name="Google Shape;38;p7"/>
          <p:cNvSpPr/>
          <p:nvPr/>
        </p:nvSpPr>
        <p:spPr>
          <a:xfrm>
            <a:off x="2476200" y="1239150"/>
            <a:ext cx="4191600" cy="26652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8"/>
          <p:cNvSpPr txBox="1"/>
          <p:nvPr>
            <p:ph type="title"/>
          </p:nvPr>
        </p:nvSpPr>
        <p:spPr>
          <a:xfrm>
            <a:off x="1388100" y="2103050"/>
            <a:ext cx="6367800" cy="1208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9"/>
          <p:cNvSpPr txBox="1"/>
          <p:nvPr>
            <p:ph type="title"/>
          </p:nvPr>
        </p:nvSpPr>
        <p:spPr>
          <a:xfrm rot="-5400000">
            <a:off x="-568225" y="1830550"/>
            <a:ext cx="4045200" cy="1482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900">
                <a:solidFill>
                  <a:schemeClr val="lt1"/>
                </a:solidFill>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4" name="Google Shape;44;p9"/>
          <p:cNvSpPr txBox="1"/>
          <p:nvPr>
            <p:ph idx="1" type="subTitle"/>
          </p:nvPr>
        </p:nvSpPr>
        <p:spPr>
          <a:xfrm>
            <a:off x="4302275" y="3816400"/>
            <a:ext cx="4045200" cy="777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46" name="Shape 46"/>
        <p:cNvGrpSpPr/>
        <p:nvPr/>
      </p:nvGrpSpPr>
      <p:grpSpPr>
        <a:xfrm>
          <a:off x="0" y="0"/>
          <a:ext cx="0" cy="0"/>
          <a:chOff x="0" y="0"/>
          <a:chExt cx="0" cy="0"/>
        </a:xfrm>
      </p:grpSpPr>
      <p:sp>
        <p:nvSpPr>
          <p:cNvPr id="47" name="Google Shape;47;p10"/>
          <p:cNvSpPr txBox="1"/>
          <p:nvPr>
            <p:ph idx="1" type="body"/>
          </p:nvPr>
        </p:nvSpPr>
        <p:spPr>
          <a:xfrm>
            <a:off x="713225" y="1141525"/>
            <a:ext cx="3933000" cy="8070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400"/>
              <a:buNone/>
              <a:defRPr b="1" sz="2800">
                <a:solidFill>
                  <a:schemeClr val="lt1"/>
                </a:solidFill>
                <a:latin typeface="Rubik"/>
                <a:ea typeface="Rubik"/>
                <a:cs typeface="Rubik"/>
                <a:sym typeface="Rubik"/>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1pPr>
            <a:lvl2pPr lvl="1">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2pPr>
            <a:lvl3pPr lvl="2">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3pPr>
            <a:lvl4pPr lvl="3">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4pPr>
            <a:lvl5pPr lvl="4">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5pPr>
            <a:lvl6pPr lvl="5">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6pPr>
            <a:lvl7pPr lvl="6">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7pPr>
            <a:lvl8pPr lvl="7">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8pPr>
            <a:lvl9pPr lvl="8">
              <a:spcBef>
                <a:spcPts val="0"/>
              </a:spcBef>
              <a:spcAft>
                <a:spcPts val="0"/>
              </a:spcAft>
              <a:buClr>
                <a:schemeClr val="dk1"/>
              </a:buClr>
              <a:buSzPts val="2800"/>
              <a:buFont typeface="Rubik"/>
              <a:buNone/>
              <a:defRPr b="1" sz="2800">
                <a:solidFill>
                  <a:schemeClr val="dk1"/>
                </a:solidFill>
                <a:latin typeface="Rubik"/>
                <a:ea typeface="Rubik"/>
                <a:cs typeface="Rubik"/>
                <a:sym typeface="Rubi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indent="-317500" lvl="1" marL="914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6.jpg"/><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hyperlink" Target="http://drive.google.com/file/d/1HqvyZmiUHsH3RKLvPM5KCyR8ClSfh-2i/view"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2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6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40.jpg"/><Relationship Id="rId4" Type="http://schemas.openxmlformats.org/officeDocument/2006/relationships/image" Target="../media/image3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53.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47.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5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7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60.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6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58.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6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61.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hyperlink" Target="https://www.gametime.com/news/what-is-the-cost-of-commercial-playground-equipment-cost" TargetMode="External"/><Relationship Id="rId4" Type="http://schemas.openxmlformats.org/officeDocument/2006/relationships/hyperlink" Target="https://www.playgroundequipment.com/how-much-does-a-playground-slide-cost/" TargetMode="External"/><Relationship Id="rId9" Type="http://schemas.openxmlformats.org/officeDocument/2006/relationships/hyperlink" Target="https://ers.fpg.unc.edu/sites/ers.fpg.unc.edu/files/playground.pdf" TargetMode="External"/><Relationship Id="rId5" Type="http://schemas.openxmlformats.org/officeDocument/2006/relationships/hyperlink" Target="https://www.bciburke.com/our-products/product/orbitron#:~:text=Key%20Features%3A,Approximate%20List%20Price*%3A%20%243%2C691" TargetMode="External"/><Relationship Id="rId6" Type="http://schemas.openxmlformats.org/officeDocument/2006/relationships/hyperlink" Target="https://www.gametime.com/news/what-is-the-cost-of-commercial-playground-equipment-cost" TargetMode="External"/><Relationship Id="rId7" Type="http://schemas.openxmlformats.org/officeDocument/2006/relationships/hyperlink" Target="https://www.playgroundequipment.com/how-much-does-a-playground-slide-cost/" TargetMode="External"/><Relationship Id="rId8" Type="http://schemas.openxmlformats.org/officeDocument/2006/relationships/hyperlink" Target="https://www.playgroundequipment.com/choose-slide-equipment-by-shape-and-material/" TargetMode="External"/><Relationship Id="rId11" Type="http://schemas.openxmlformats.org/officeDocument/2006/relationships/hyperlink" Target="https://www.gametime.com/news/what-is-the-cost-of-commercial-playground-equipment-cost" TargetMode="External"/><Relationship Id="rId10" Type="http://schemas.openxmlformats.org/officeDocument/2006/relationships/hyperlink" Target="https://thefield.asla.org/2016/09/08/playing-with-topography/" TargetMode="External"/><Relationship Id="rId13" Type="http://schemas.openxmlformats.org/officeDocument/2006/relationships/hyperlink" Target="https://www.archiexpo.com/prod/grup-fabregas/product-153538-1782124.html" TargetMode="External"/><Relationship Id="rId12" Type="http://schemas.openxmlformats.org/officeDocument/2006/relationships/hyperlink" Target="https://www.playgroundequipment.com/how-much-does-a-playground-slide-cost/" TargetMode="External"/><Relationship Id="rId15" Type="http://schemas.openxmlformats.org/officeDocument/2006/relationships/hyperlink" Target="https://homeguide.com/costs/cost-to-stain-a-deck" TargetMode="External"/><Relationship Id="rId14" Type="http://schemas.openxmlformats.org/officeDocument/2006/relationships/hyperlink" Target="https://www.homedepot.com/p/Creative-Cedar-Designs-Ultimate-Yellow-Swing-Seat-with-Chain-BP014-Y/300685614" TargetMode="External"/><Relationship Id="rId17" Type="http://schemas.openxmlformats.org/officeDocument/2006/relationships/hyperlink" Target="https://www.gametime.com/news/what-is-the-cost-of-commercial-playground-equipment-cost" TargetMode="External"/><Relationship Id="rId16" Type="http://schemas.openxmlformats.org/officeDocument/2006/relationships/hyperlink" Target="https://www.cpsc.gov/s3fs-public/325.pdf" TargetMode="External"/><Relationship Id="rId18" Type="http://schemas.openxmlformats.org/officeDocument/2006/relationships/hyperlink" Target="https://www.playgroundequipment.com/how-much-does-a-playground-slide-cos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hyperlink" Target="https://docs.google.com/document/d/1nVvGaIcecPZl90Cct2BJyWrTMuYCd3j_urOhO1pRX98/edit?usp=sharing" TargetMode="External"/><Relationship Id="rId4" Type="http://schemas.openxmlformats.org/officeDocument/2006/relationships/hyperlink" Target="https://docs.google.com/document/d/1nVvGaIcecPZl90Cct2BJyWrTMuYCd3j_urOhO1pRX98/edit?usp=sharing" TargetMode="External"/><Relationship Id="rId5" Type="http://schemas.openxmlformats.org/officeDocument/2006/relationships/hyperlink" Target="https://drive.google.com/file/d/1l3eKiY6rbgZTkzTGkTjkVAyG5C93HMdU/view?usp=shar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image" Target="../media/image39.png"/><Relationship Id="rId5" Type="http://schemas.openxmlformats.org/officeDocument/2006/relationships/image" Target="../media/image24.png"/><Relationship Id="rId6" Type="http://schemas.openxmlformats.org/officeDocument/2006/relationships/image" Target="../media/image30.png"/><Relationship Id="rId7" Type="http://schemas.openxmlformats.org/officeDocument/2006/relationships/image" Target="../media/image42.png"/><Relationship Id="rId8" Type="http://schemas.openxmlformats.org/officeDocument/2006/relationships/image" Target="../media/image27.png"/><Relationship Id="rId10"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34"/>
          <p:cNvSpPr txBox="1"/>
          <p:nvPr>
            <p:ph type="ctrTitle"/>
          </p:nvPr>
        </p:nvSpPr>
        <p:spPr>
          <a:xfrm>
            <a:off x="713225" y="1803900"/>
            <a:ext cx="3270300" cy="95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a:latin typeface="Oswald"/>
                <a:ea typeface="Oswald"/>
                <a:cs typeface="Oswald"/>
                <a:sym typeface="Oswald"/>
              </a:rPr>
              <a:t>g</a:t>
            </a:r>
            <a:r>
              <a:rPr b="0" lang="en">
                <a:latin typeface="Oswald"/>
                <a:ea typeface="Oswald"/>
                <a:cs typeface="Oswald"/>
                <a:sym typeface="Oswald"/>
              </a:rPr>
              <a:t>ot physics?</a:t>
            </a:r>
            <a:endParaRPr b="0">
              <a:latin typeface="Oswald"/>
              <a:ea typeface="Oswald"/>
              <a:cs typeface="Oswald"/>
              <a:sym typeface="Oswald"/>
            </a:endParaRPr>
          </a:p>
        </p:txBody>
      </p:sp>
      <p:sp>
        <p:nvSpPr>
          <p:cNvPr id="201" name="Google Shape;201;p34"/>
          <p:cNvSpPr txBox="1"/>
          <p:nvPr>
            <p:ph idx="1" type="subTitle"/>
          </p:nvPr>
        </p:nvSpPr>
        <p:spPr>
          <a:xfrm>
            <a:off x="713225" y="2759700"/>
            <a:ext cx="6094200" cy="51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Playground Project Presentation</a:t>
            </a:r>
            <a:endParaRPr/>
          </a:p>
          <a:p>
            <a:pPr indent="0" lvl="0" marL="0" rtl="0" algn="l">
              <a:spcBef>
                <a:spcPts val="0"/>
              </a:spcBef>
              <a:spcAft>
                <a:spcPts val="0"/>
              </a:spcAft>
              <a:buNone/>
            </a:pPr>
            <a:r>
              <a:rPr lang="en" sz="1100"/>
              <a:t>By: Jackie Jones, Nitin Chatlani, Leah Catalano, and Blake Newhouse</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p43"/>
          <p:cNvSpPr txBox="1"/>
          <p:nvPr>
            <p:ph idx="2" type="title"/>
          </p:nvPr>
        </p:nvSpPr>
        <p:spPr>
          <a:xfrm>
            <a:off x="1819800" y="738163"/>
            <a:ext cx="5504400" cy="291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11" name="Google Shape;311;p43"/>
          <p:cNvSpPr txBox="1"/>
          <p:nvPr>
            <p:ph type="title"/>
          </p:nvPr>
        </p:nvSpPr>
        <p:spPr>
          <a:xfrm>
            <a:off x="1819875" y="3700938"/>
            <a:ext cx="5504400" cy="70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FITNESS OVERVIEW</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5" name="Shape 315"/>
        <p:cNvGrpSpPr/>
        <p:nvPr/>
      </p:nvGrpSpPr>
      <p:grpSpPr>
        <a:xfrm>
          <a:off x="0" y="0"/>
          <a:ext cx="0" cy="0"/>
          <a:chOff x="0" y="0"/>
          <a:chExt cx="0" cy="0"/>
        </a:xfrm>
      </p:grpSpPr>
      <p:pic>
        <p:nvPicPr>
          <p:cNvPr id="316" name="Google Shape;316;p44"/>
          <p:cNvPicPr preferRelativeResize="0"/>
          <p:nvPr/>
        </p:nvPicPr>
        <p:blipFill rotWithShape="1">
          <a:blip r:embed="rId4">
            <a:alphaModFix/>
          </a:blip>
          <a:srcRect b="721" l="1787" r="556" t="21674"/>
          <a:stretch/>
        </p:blipFill>
        <p:spPr>
          <a:xfrm>
            <a:off x="0" y="0"/>
            <a:ext cx="9144001" cy="51434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5"/>
          <p:cNvSpPr/>
          <p:nvPr/>
        </p:nvSpPr>
        <p:spPr>
          <a:xfrm>
            <a:off x="-89675" y="-38800"/>
            <a:ext cx="14358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5"/>
          <p:cNvSpPr txBox="1"/>
          <p:nvPr>
            <p:ph type="title"/>
          </p:nvPr>
        </p:nvSpPr>
        <p:spPr>
          <a:xfrm rot="-5400000">
            <a:off x="-1038175" y="2289550"/>
            <a:ext cx="407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FITNESS OVERVIEW</a:t>
            </a:r>
            <a:endParaRPr/>
          </a:p>
        </p:txBody>
      </p:sp>
      <p:sp>
        <p:nvSpPr>
          <p:cNvPr id="323" name="Google Shape;323;p45"/>
          <p:cNvSpPr txBox="1"/>
          <p:nvPr>
            <p:ph idx="1" type="subTitle"/>
          </p:nvPr>
        </p:nvSpPr>
        <p:spPr>
          <a:xfrm>
            <a:off x="1915475" y="747800"/>
            <a:ext cx="2310300" cy="80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Kids </a:t>
            </a:r>
            <a:r>
              <a:rPr b="1" lang="en"/>
              <a:t>need </a:t>
            </a:r>
            <a:r>
              <a:rPr lang="en"/>
              <a:t>to start learning healthy eating habits at a young age </a:t>
            </a:r>
            <a:endParaRPr/>
          </a:p>
        </p:txBody>
      </p:sp>
      <p:pic>
        <p:nvPicPr>
          <p:cNvPr id="324" name="Google Shape;324;p45" title="21-01-20-17-48-19.mp4">
            <a:hlinkClick r:id="rId3"/>
          </p:cNvPr>
          <p:cNvPicPr preferRelativeResize="0"/>
          <p:nvPr/>
        </p:nvPicPr>
        <p:blipFill>
          <a:blip r:embed="rId4">
            <a:alphaModFix/>
          </a:blip>
          <a:stretch>
            <a:fillRect/>
          </a:stretch>
        </p:blipFill>
        <p:spPr>
          <a:xfrm>
            <a:off x="5206350" y="747800"/>
            <a:ext cx="3029225" cy="3572750"/>
          </a:xfrm>
          <a:prstGeom prst="rect">
            <a:avLst/>
          </a:prstGeom>
          <a:noFill/>
          <a:ln>
            <a:noFill/>
          </a:ln>
        </p:spPr>
      </p:pic>
      <p:sp>
        <p:nvSpPr>
          <p:cNvPr id="325" name="Google Shape;325;p45"/>
          <p:cNvSpPr txBox="1"/>
          <p:nvPr>
            <p:ph idx="4294967295" type="subTitle"/>
          </p:nvPr>
        </p:nvSpPr>
        <p:spPr>
          <a:xfrm>
            <a:off x="1800538" y="1554200"/>
            <a:ext cx="3516600" cy="1225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accent6"/>
              </a:buClr>
              <a:buSzPts val="1300"/>
              <a:buChar char="●"/>
            </a:pPr>
            <a:r>
              <a:rPr lang="en" sz="1300">
                <a:solidFill>
                  <a:schemeClr val="accent6"/>
                </a:solidFill>
              </a:rPr>
              <a:t>Promoting Body-Positivity</a:t>
            </a:r>
            <a:endParaRPr sz="1300">
              <a:solidFill>
                <a:schemeClr val="accent6"/>
              </a:solidFill>
            </a:endParaRPr>
          </a:p>
          <a:p>
            <a:pPr indent="-311150" lvl="1" marL="914400" rtl="0" algn="l">
              <a:spcBef>
                <a:spcPts val="0"/>
              </a:spcBef>
              <a:spcAft>
                <a:spcPts val="0"/>
              </a:spcAft>
              <a:buClr>
                <a:schemeClr val="accent6"/>
              </a:buClr>
              <a:buSzPts val="1300"/>
              <a:buChar char="○"/>
            </a:pPr>
            <a:r>
              <a:rPr lang="en" sz="1300">
                <a:solidFill>
                  <a:schemeClr val="accent6"/>
                </a:solidFill>
              </a:rPr>
              <a:t>Focus</a:t>
            </a:r>
            <a:r>
              <a:rPr lang="en" sz="1300">
                <a:solidFill>
                  <a:schemeClr val="accent6"/>
                </a:solidFill>
              </a:rPr>
              <a:t> on eating enough not reaching maximum calorie counts</a:t>
            </a:r>
            <a:endParaRPr sz="1300">
              <a:solidFill>
                <a:schemeClr val="accent6"/>
              </a:solidFill>
            </a:endParaRPr>
          </a:p>
          <a:p>
            <a:pPr indent="-311150" lvl="0" marL="457200" rtl="0" algn="l">
              <a:spcBef>
                <a:spcPts val="0"/>
              </a:spcBef>
              <a:spcAft>
                <a:spcPts val="0"/>
              </a:spcAft>
              <a:buClr>
                <a:schemeClr val="accent6"/>
              </a:buClr>
              <a:buSzPts val="1300"/>
              <a:buChar char="●"/>
            </a:pPr>
            <a:r>
              <a:rPr lang="en" sz="1300">
                <a:solidFill>
                  <a:schemeClr val="accent6"/>
                </a:solidFill>
              </a:rPr>
              <a:t>Teach kids about how </a:t>
            </a:r>
            <a:r>
              <a:rPr lang="en" sz="1300">
                <a:solidFill>
                  <a:schemeClr val="accent6"/>
                </a:solidFill>
              </a:rPr>
              <a:t>exercising</a:t>
            </a:r>
            <a:r>
              <a:rPr lang="en" sz="1300">
                <a:solidFill>
                  <a:schemeClr val="accent6"/>
                </a:solidFill>
              </a:rPr>
              <a:t> burns calories that need to be regenerated</a:t>
            </a:r>
            <a:endParaRPr sz="1300">
              <a:solidFill>
                <a:schemeClr val="accent6"/>
              </a:solidFill>
            </a:endParaRPr>
          </a:p>
          <a:p>
            <a:pPr indent="-311150" lvl="0" marL="457200" rtl="0" algn="l">
              <a:spcBef>
                <a:spcPts val="0"/>
              </a:spcBef>
              <a:spcAft>
                <a:spcPts val="0"/>
              </a:spcAft>
              <a:buClr>
                <a:schemeClr val="accent6"/>
              </a:buClr>
              <a:buSzPts val="1300"/>
              <a:buChar char="●"/>
            </a:pPr>
            <a:r>
              <a:rPr lang="en" sz="1300">
                <a:solidFill>
                  <a:schemeClr val="accent6"/>
                </a:solidFill>
              </a:rPr>
              <a:t>Take a look at this beta version of the application!</a:t>
            </a:r>
            <a:endParaRPr sz="1300">
              <a:solidFill>
                <a:schemeClr val="accent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6"/>
          <p:cNvSpPr/>
          <p:nvPr/>
        </p:nvSpPr>
        <p:spPr>
          <a:xfrm>
            <a:off x="-89675" y="-38800"/>
            <a:ext cx="18015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6"/>
          <p:cNvSpPr txBox="1"/>
          <p:nvPr>
            <p:ph type="title"/>
          </p:nvPr>
        </p:nvSpPr>
        <p:spPr>
          <a:xfrm rot="-5400000">
            <a:off x="-824125" y="2075775"/>
            <a:ext cx="4068300" cy="9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STRATEGIC FITNESS PARTNERS</a:t>
            </a:r>
            <a:endParaRPr/>
          </a:p>
        </p:txBody>
      </p:sp>
      <p:sp>
        <p:nvSpPr>
          <p:cNvPr id="332" name="Google Shape;332;p46"/>
          <p:cNvSpPr txBox="1"/>
          <p:nvPr/>
        </p:nvSpPr>
        <p:spPr>
          <a:xfrm>
            <a:off x="1759175" y="2920620"/>
            <a:ext cx="3028200" cy="11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Montserrat"/>
                <a:ea typeface="Montserrat"/>
                <a:cs typeface="Montserrat"/>
                <a:sym typeface="Montserrat"/>
              </a:rPr>
              <a:t>Our app </a:t>
            </a:r>
            <a:r>
              <a:rPr lang="en">
                <a:solidFill>
                  <a:srgbClr val="FFFFFF"/>
                </a:solidFill>
                <a:latin typeface="Montserrat"/>
                <a:ea typeface="Montserrat"/>
                <a:cs typeface="Montserrat"/>
                <a:sym typeface="Montserrat"/>
              </a:rPr>
              <a:t>conveniently</a:t>
            </a:r>
            <a:r>
              <a:rPr lang="en">
                <a:solidFill>
                  <a:srgbClr val="FFFFFF"/>
                </a:solidFill>
                <a:latin typeface="Montserrat"/>
                <a:ea typeface="Montserrat"/>
                <a:cs typeface="Montserrat"/>
                <a:sym typeface="Montserrat"/>
              </a:rPr>
              <a:t> pairs with fitbits to ensure accurate calorie tracking</a:t>
            </a:r>
            <a:endParaRPr>
              <a:solidFill>
                <a:srgbClr val="FFFFFF"/>
              </a:solidFill>
              <a:latin typeface="Montserrat"/>
              <a:ea typeface="Montserrat"/>
              <a:cs typeface="Montserrat"/>
              <a:sym typeface="Montserrat"/>
            </a:endParaRPr>
          </a:p>
        </p:txBody>
      </p:sp>
      <p:sp>
        <p:nvSpPr>
          <p:cNvPr id="333" name="Google Shape;333;p46"/>
          <p:cNvSpPr txBox="1"/>
          <p:nvPr/>
        </p:nvSpPr>
        <p:spPr>
          <a:xfrm>
            <a:off x="1759175" y="2153160"/>
            <a:ext cx="2585400" cy="73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ubik"/>
                <a:ea typeface="Rubik"/>
                <a:cs typeface="Rubik"/>
                <a:sym typeface="Rubik"/>
              </a:rPr>
              <a:t>fitbit</a:t>
            </a:r>
            <a:endParaRPr b="1" sz="1600">
              <a:solidFill>
                <a:srgbClr val="FFFFFF"/>
              </a:solidFill>
              <a:latin typeface="Rubik"/>
              <a:ea typeface="Rubik"/>
              <a:cs typeface="Rubik"/>
              <a:sym typeface="Rubik"/>
            </a:endParaRPr>
          </a:p>
        </p:txBody>
      </p:sp>
      <p:sp>
        <p:nvSpPr>
          <p:cNvPr id="334" name="Google Shape;334;p46"/>
          <p:cNvSpPr txBox="1"/>
          <p:nvPr/>
        </p:nvSpPr>
        <p:spPr>
          <a:xfrm>
            <a:off x="5198225" y="2824650"/>
            <a:ext cx="2120400" cy="75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Montserrat"/>
                <a:ea typeface="Montserrat"/>
                <a:cs typeface="Montserrat"/>
                <a:sym typeface="Montserrat"/>
              </a:rPr>
              <a:t>Advertises products at the </a:t>
            </a:r>
            <a:r>
              <a:rPr lang="en">
                <a:solidFill>
                  <a:schemeClr val="lt1"/>
                </a:solidFill>
                <a:latin typeface="Montserrat"/>
                <a:ea typeface="Montserrat"/>
                <a:cs typeface="Montserrat"/>
                <a:sym typeface="Montserrat"/>
              </a:rPr>
              <a:t>playground</a:t>
            </a:r>
            <a:r>
              <a:rPr lang="en">
                <a:solidFill>
                  <a:schemeClr val="lt1"/>
                </a:solidFill>
                <a:latin typeface="Montserrat"/>
                <a:ea typeface="Montserrat"/>
                <a:cs typeface="Montserrat"/>
                <a:sym typeface="Montserrat"/>
              </a:rPr>
              <a:t> (generating income for playground)</a:t>
            </a:r>
            <a:endParaRPr>
              <a:solidFill>
                <a:srgbClr val="FFFFFF"/>
              </a:solidFill>
              <a:latin typeface="Montserrat"/>
              <a:ea typeface="Montserrat"/>
              <a:cs typeface="Montserrat"/>
              <a:sym typeface="Montserrat"/>
            </a:endParaRPr>
          </a:p>
        </p:txBody>
      </p:sp>
      <p:sp>
        <p:nvSpPr>
          <p:cNvPr id="335" name="Google Shape;335;p46"/>
          <p:cNvSpPr txBox="1"/>
          <p:nvPr/>
        </p:nvSpPr>
        <p:spPr>
          <a:xfrm>
            <a:off x="5489375" y="2278403"/>
            <a:ext cx="1538100" cy="48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ubik"/>
                <a:ea typeface="Rubik"/>
                <a:cs typeface="Rubik"/>
                <a:sym typeface="Rubik"/>
              </a:rPr>
              <a:t>lululemon</a:t>
            </a:r>
            <a:endParaRPr b="1" sz="1600">
              <a:solidFill>
                <a:srgbClr val="FFFFFF"/>
              </a:solidFill>
              <a:latin typeface="Rubik"/>
              <a:ea typeface="Rubik"/>
              <a:cs typeface="Rubik"/>
              <a:sym typeface="Rubik"/>
            </a:endParaRPr>
          </a:p>
        </p:txBody>
      </p:sp>
      <p:pic>
        <p:nvPicPr>
          <p:cNvPr id="336" name="Google Shape;336;p46"/>
          <p:cNvPicPr preferRelativeResize="0"/>
          <p:nvPr/>
        </p:nvPicPr>
        <p:blipFill>
          <a:blip r:embed="rId3">
            <a:alphaModFix/>
          </a:blip>
          <a:stretch>
            <a:fillRect/>
          </a:stretch>
        </p:blipFill>
        <p:spPr>
          <a:xfrm>
            <a:off x="2480319" y="1208575"/>
            <a:ext cx="1143239" cy="1028630"/>
          </a:xfrm>
          <a:prstGeom prst="rect">
            <a:avLst/>
          </a:prstGeom>
          <a:noFill/>
          <a:ln>
            <a:noFill/>
          </a:ln>
        </p:spPr>
      </p:pic>
      <p:pic>
        <p:nvPicPr>
          <p:cNvPr id="337" name="Google Shape;337;p46"/>
          <p:cNvPicPr preferRelativeResize="0"/>
          <p:nvPr/>
        </p:nvPicPr>
        <p:blipFill>
          <a:blip r:embed="rId4">
            <a:alphaModFix/>
          </a:blip>
          <a:stretch>
            <a:fillRect/>
          </a:stretch>
        </p:blipFill>
        <p:spPr>
          <a:xfrm>
            <a:off x="5568175" y="1150938"/>
            <a:ext cx="1380495" cy="11439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p47"/>
          <p:cNvSpPr txBox="1"/>
          <p:nvPr>
            <p:ph type="title"/>
          </p:nvPr>
        </p:nvSpPr>
        <p:spPr>
          <a:xfrm>
            <a:off x="1819875" y="3700938"/>
            <a:ext cx="5504400" cy="70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RIDE OVERVIEW</a:t>
            </a:r>
            <a:endParaRPr/>
          </a:p>
        </p:txBody>
      </p:sp>
      <p:sp>
        <p:nvSpPr>
          <p:cNvPr id="343" name="Google Shape;343;p47"/>
          <p:cNvSpPr txBox="1"/>
          <p:nvPr>
            <p:ph idx="2" type="title"/>
          </p:nvPr>
        </p:nvSpPr>
        <p:spPr>
          <a:xfrm>
            <a:off x="1819800" y="738163"/>
            <a:ext cx="5504400" cy="291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8"/>
          <p:cNvSpPr/>
          <p:nvPr/>
        </p:nvSpPr>
        <p:spPr>
          <a:xfrm>
            <a:off x="-89675" y="-38800"/>
            <a:ext cx="14358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8"/>
          <p:cNvSpPr txBox="1"/>
          <p:nvPr>
            <p:ph type="title"/>
          </p:nvPr>
        </p:nvSpPr>
        <p:spPr>
          <a:xfrm rot="-5400000">
            <a:off x="-1038175" y="2289550"/>
            <a:ext cx="407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
            </a:r>
            <a:r>
              <a:rPr lang="en"/>
              <a:t>o. 01 -- SLIDES</a:t>
            </a:r>
            <a:endParaRPr/>
          </a:p>
        </p:txBody>
      </p:sp>
      <p:sp>
        <p:nvSpPr>
          <p:cNvPr id="350" name="Google Shape;350;p48"/>
          <p:cNvSpPr txBox="1"/>
          <p:nvPr>
            <p:ph idx="2" type="title"/>
          </p:nvPr>
        </p:nvSpPr>
        <p:spPr>
          <a:xfrm>
            <a:off x="1675150" y="3021838"/>
            <a:ext cx="20847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Slide 1</a:t>
            </a:r>
            <a:endParaRPr/>
          </a:p>
        </p:txBody>
      </p:sp>
      <p:sp>
        <p:nvSpPr>
          <p:cNvPr id="351" name="Google Shape;351;p48"/>
          <p:cNvSpPr txBox="1"/>
          <p:nvPr>
            <p:ph idx="1" type="subTitle"/>
          </p:nvPr>
        </p:nvSpPr>
        <p:spPr>
          <a:xfrm>
            <a:off x="1675150" y="3330550"/>
            <a:ext cx="2084700" cy="6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Made of high-density Polyethylene (HDPE)</a:t>
            </a:r>
            <a:endParaRPr/>
          </a:p>
        </p:txBody>
      </p:sp>
      <p:sp>
        <p:nvSpPr>
          <p:cNvPr id="352" name="Google Shape;352;p48"/>
          <p:cNvSpPr txBox="1"/>
          <p:nvPr>
            <p:ph idx="3" type="title"/>
          </p:nvPr>
        </p:nvSpPr>
        <p:spPr>
          <a:xfrm>
            <a:off x="5567299" y="2007863"/>
            <a:ext cx="20847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Slide 2</a:t>
            </a:r>
            <a:endParaRPr/>
          </a:p>
        </p:txBody>
      </p:sp>
      <p:sp>
        <p:nvSpPr>
          <p:cNvPr id="353" name="Google Shape;353;p48"/>
          <p:cNvSpPr txBox="1"/>
          <p:nvPr>
            <p:ph idx="4" type="subTitle"/>
          </p:nvPr>
        </p:nvSpPr>
        <p:spPr>
          <a:xfrm>
            <a:off x="5666330" y="2192738"/>
            <a:ext cx="2084700" cy="79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Made of Steel</a:t>
            </a:r>
            <a:endParaRPr/>
          </a:p>
        </p:txBody>
      </p:sp>
      <p:pic>
        <p:nvPicPr>
          <p:cNvPr id="354" name="Google Shape;354;p48"/>
          <p:cNvPicPr preferRelativeResize="0"/>
          <p:nvPr/>
        </p:nvPicPr>
        <p:blipFill>
          <a:blip r:embed="rId3">
            <a:alphaModFix/>
          </a:blip>
          <a:stretch>
            <a:fillRect/>
          </a:stretch>
        </p:blipFill>
        <p:spPr>
          <a:xfrm>
            <a:off x="1549687" y="136875"/>
            <a:ext cx="3700125" cy="2571749"/>
          </a:xfrm>
          <a:prstGeom prst="rect">
            <a:avLst/>
          </a:prstGeom>
          <a:noFill/>
          <a:ln>
            <a:noFill/>
          </a:ln>
        </p:spPr>
      </p:pic>
      <p:sp>
        <p:nvSpPr>
          <p:cNvPr id="355" name="Google Shape;355;p48"/>
          <p:cNvSpPr/>
          <p:nvPr/>
        </p:nvSpPr>
        <p:spPr>
          <a:xfrm rot="-3249851">
            <a:off x="1586466" y="2289281"/>
            <a:ext cx="422229" cy="957277"/>
          </a:xfrm>
          <a:prstGeom prst="bentArrow">
            <a:avLst>
              <a:gd fmla="val 10406" name="adj1"/>
              <a:gd fmla="val 25000" name="adj2"/>
              <a:gd fmla="val 25000" name="adj3"/>
              <a:gd fmla="val 7500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8"/>
          <p:cNvSpPr/>
          <p:nvPr/>
        </p:nvSpPr>
        <p:spPr>
          <a:xfrm flipH="1" rot="-2072902">
            <a:off x="5484067" y="1324030"/>
            <a:ext cx="422146" cy="957300"/>
          </a:xfrm>
          <a:prstGeom prst="bentArrow">
            <a:avLst>
              <a:gd fmla="val 10406" name="adj1"/>
              <a:gd fmla="val 25000" name="adj2"/>
              <a:gd fmla="val 25000" name="adj3"/>
              <a:gd fmla="val 7500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8"/>
          <p:cNvSpPr txBox="1"/>
          <p:nvPr/>
        </p:nvSpPr>
        <p:spPr>
          <a:xfrm>
            <a:off x="4652000" y="3120900"/>
            <a:ext cx="3000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Explaining Friction:</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The steel slide will make the child go faster because it has a lower </a:t>
            </a:r>
            <a:r>
              <a:rPr lang="en">
                <a:solidFill>
                  <a:schemeClr val="lt1"/>
                </a:solidFill>
                <a:latin typeface="Montserrat"/>
                <a:ea typeface="Montserrat"/>
                <a:cs typeface="Montserrat"/>
                <a:sym typeface="Montserrat"/>
              </a:rPr>
              <a:t>coefficient</a:t>
            </a:r>
            <a:r>
              <a:rPr lang="en">
                <a:solidFill>
                  <a:schemeClr val="lt1"/>
                </a:solidFill>
                <a:latin typeface="Montserrat"/>
                <a:ea typeface="Montserrat"/>
                <a:cs typeface="Montserrat"/>
                <a:sym typeface="Montserrat"/>
              </a:rPr>
              <a:t> of friction.</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(more details in the </a:t>
            </a:r>
            <a:r>
              <a:rPr b="1" lang="en">
                <a:solidFill>
                  <a:schemeClr val="lt1"/>
                </a:solidFill>
                <a:latin typeface="Montserrat"/>
                <a:ea typeface="Montserrat"/>
                <a:cs typeface="Montserrat"/>
                <a:sym typeface="Montserrat"/>
              </a:rPr>
              <a:t>physics</a:t>
            </a:r>
            <a:r>
              <a:rPr lang="en">
                <a:solidFill>
                  <a:schemeClr val="lt1"/>
                </a:solidFill>
                <a:latin typeface="Montserrat"/>
                <a:ea typeface="Montserrat"/>
                <a:cs typeface="Montserrat"/>
                <a:sym typeface="Montserrat"/>
              </a:rPr>
              <a:t> folder)</a:t>
            </a:r>
            <a:endParaRPr>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9"/>
          <p:cNvSpPr/>
          <p:nvPr/>
        </p:nvSpPr>
        <p:spPr>
          <a:xfrm>
            <a:off x="-89675" y="-38800"/>
            <a:ext cx="14358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9"/>
          <p:cNvSpPr txBox="1"/>
          <p:nvPr>
            <p:ph type="title"/>
          </p:nvPr>
        </p:nvSpPr>
        <p:spPr>
          <a:xfrm rot="-5400000">
            <a:off x="-1038175" y="2289550"/>
            <a:ext cx="407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 01 -- SLIDES</a:t>
            </a:r>
            <a:endParaRPr/>
          </a:p>
        </p:txBody>
      </p:sp>
      <p:pic>
        <p:nvPicPr>
          <p:cNvPr id="364" name="Google Shape;364;p49"/>
          <p:cNvPicPr preferRelativeResize="0"/>
          <p:nvPr/>
        </p:nvPicPr>
        <p:blipFill rotWithShape="1">
          <a:blip r:embed="rId3">
            <a:alphaModFix/>
          </a:blip>
          <a:srcRect b="21490" l="11470" r="2545" t="16666"/>
          <a:stretch/>
        </p:blipFill>
        <p:spPr>
          <a:xfrm>
            <a:off x="1485775" y="161575"/>
            <a:ext cx="3946176" cy="3784376"/>
          </a:xfrm>
          <a:prstGeom prst="rect">
            <a:avLst/>
          </a:prstGeom>
          <a:noFill/>
          <a:ln>
            <a:noFill/>
          </a:ln>
        </p:spPr>
      </p:pic>
      <p:pic>
        <p:nvPicPr>
          <p:cNvPr id="365" name="Google Shape;365;p49"/>
          <p:cNvPicPr preferRelativeResize="0"/>
          <p:nvPr/>
        </p:nvPicPr>
        <p:blipFill rotWithShape="1">
          <a:blip r:embed="rId4">
            <a:alphaModFix/>
          </a:blip>
          <a:srcRect b="35228" l="4900" r="4016" t="9829"/>
          <a:stretch/>
        </p:blipFill>
        <p:spPr>
          <a:xfrm>
            <a:off x="5631800" y="161574"/>
            <a:ext cx="3501777" cy="2816650"/>
          </a:xfrm>
          <a:prstGeom prst="rect">
            <a:avLst/>
          </a:prstGeom>
          <a:noFill/>
          <a:ln>
            <a:noFill/>
          </a:ln>
        </p:spPr>
      </p:pic>
      <p:sp>
        <p:nvSpPr>
          <p:cNvPr id="366" name="Google Shape;366;p49"/>
          <p:cNvSpPr txBox="1"/>
          <p:nvPr/>
        </p:nvSpPr>
        <p:spPr>
          <a:xfrm>
            <a:off x="1485775" y="4104550"/>
            <a:ext cx="3946200" cy="140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lt1"/>
                </a:solidFill>
                <a:latin typeface="Roboto"/>
                <a:ea typeface="Roboto"/>
                <a:cs typeface="Roboto"/>
                <a:sym typeface="Roboto"/>
              </a:rPr>
              <a:t>For a 50kg child on a 2.44 m (8ft) </a:t>
            </a:r>
            <a:r>
              <a:rPr b="1" lang="en" sz="1600">
                <a:solidFill>
                  <a:schemeClr val="lt1"/>
                </a:solidFill>
                <a:latin typeface="Roboto"/>
                <a:ea typeface="Roboto"/>
                <a:cs typeface="Roboto"/>
                <a:sym typeface="Roboto"/>
              </a:rPr>
              <a:t>HDPE</a:t>
            </a:r>
            <a:r>
              <a:rPr lang="en" sz="1600">
                <a:solidFill>
                  <a:schemeClr val="lt1"/>
                </a:solidFill>
                <a:latin typeface="Roboto"/>
                <a:ea typeface="Roboto"/>
                <a:cs typeface="Roboto"/>
                <a:sym typeface="Roboto"/>
              </a:rPr>
              <a:t> slide at a 30 degree incline, his final velocity will be </a:t>
            </a:r>
            <a:r>
              <a:rPr b="1" lang="en" sz="1600">
                <a:solidFill>
                  <a:schemeClr val="lt1"/>
                </a:solidFill>
                <a:latin typeface="Roboto"/>
                <a:ea typeface="Roboto"/>
                <a:cs typeface="Roboto"/>
                <a:sym typeface="Roboto"/>
              </a:rPr>
              <a:t>3.39 m/s</a:t>
            </a:r>
            <a:r>
              <a:rPr lang="en" sz="1600">
                <a:solidFill>
                  <a:schemeClr val="lt1"/>
                </a:solidFill>
                <a:latin typeface="Roboto"/>
                <a:ea typeface="Roboto"/>
                <a:cs typeface="Roboto"/>
                <a:sym typeface="Roboto"/>
              </a:rPr>
              <a:t>. μ~.3</a:t>
            </a:r>
            <a:endParaRPr sz="1600">
              <a:solidFill>
                <a:schemeClr val="lt1"/>
              </a:solidFill>
              <a:latin typeface="Roboto"/>
              <a:ea typeface="Roboto"/>
              <a:cs typeface="Roboto"/>
              <a:sym typeface="Roboto"/>
            </a:endParaRPr>
          </a:p>
          <a:p>
            <a:pPr indent="0" lvl="0" marL="0" rtl="0" algn="l">
              <a:spcBef>
                <a:spcPts val="1200"/>
              </a:spcBef>
              <a:spcAft>
                <a:spcPts val="0"/>
              </a:spcAft>
              <a:buNone/>
            </a:pPr>
            <a:r>
              <a:t/>
            </a:r>
            <a:endParaRPr>
              <a:solidFill>
                <a:schemeClr val="lt1"/>
              </a:solidFill>
              <a:latin typeface="Montserrat"/>
              <a:ea typeface="Montserrat"/>
              <a:cs typeface="Montserrat"/>
              <a:sym typeface="Montserrat"/>
            </a:endParaRPr>
          </a:p>
        </p:txBody>
      </p:sp>
      <p:sp>
        <p:nvSpPr>
          <p:cNvPr id="367" name="Google Shape;367;p49"/>
          <p:cNvSpPr txBox="1"/>
          <p:nvPr/>
        </p:nvSpPr>
        <p:spPr>
          <a:xfrm>
            <a:off x="5733525" y="3005650"/>
            <a:ext cx="3283800" cy="173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lt1"/>
                </a:solidFill>
                <a:latin typeface="Roboto"/>
                <a:ea typeface="Roboto"/>
                <a:cs typeface="Roboto"/>
                <a:sym typeface="Roboto"/>
              </a:rPr>
              <a:t>For a 50 kg child on a STEEL slide w/ the same dimensions as the HDPE slide, the child will have a final velocity of </a:t>
            </a:r>
            <a:r>
              <a:rPr b="1" lang="en" sz="1800">
                <a:solidFill>
                  <a:schemeClr val="lt1"/>
                </a:solidFill>
                <a:latin typeface="Roboto"/>
                <a:ea typeface="Roboto"/>
                <a:cs typeface="Roboto"/>
                <a:sym typeface="Roboto"/>
              </a:rPr>
              <a:t>4.45 m/s.</a:t>
            </a:r>
            <a:r>
              <a:rPr lang="en" sz="1800">
                <a:solidFill>
                  <a:schemeClr val="lt1"/>
                </a:solidFill>
                <a:latin typeface="Roboto"/>
                <a:ea typeface="Roboto"/>
                <a:cs typeface="Roboto"/>
                <a:sym typeface="Roboto"/>
              </a:rPr>
              <a:t> μ~.1</a:t>
            </a:r>
            <a:endParaRPr sz="1800">
              <a:solidFill>
                <a:schemeClr val="lt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0"/>
          <p:cNvSpPr/>
          <p:nvPr/>
        </p:nvSpPr>
        <p:spPr>
          <a:xfrm>
            <a:off x="-89675" y="-38800"/>
            <a:ext cx="14358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0"/>
          <p:cNvSpPr txBox="1"/>
          <p:nvPr>
            <p:ph type="title"/>
          </p:nvPr>
        </p:nvSpPr>
        <p:spPr>
          <a:xfrm rot="-5400000">
            <a:off x="-1038175" y="2289550"/>
            <a:ext cx="407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 01 -- SLIDES</a:t>
            </a:r>
            <a:endParaRPr/>
          </a:p>
        </p:txBody>
      </p:sp>
      <p:sp>
        <p:nvSpPr>
          <p:cNvPr id="374" name="Google Shape;374;p50"/>
          <p:cNvSpPr txBox="1"/>
          <p:nvPr>
            <p:ph idx="1" type="subTitle"/>
          </p:nvPr>
        </p:nvSpPr>
        <p:spPr>
          <a:xfrm>
            <a:off x="1880375" y="92550"/>
            <a:ext cx="2084700" cy="6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Slides -- </a:t>
            </a:r>
            <a:r>
              <a:rPr b="1" lang="en"/>
              <a:t>Playground Signs</a:t>
            </a:r>
            <a:endParaRPr b="1"/>
          </a:p>
        </p:txBody>
      </p:sp>
      <p:sp>
        <p:nvSpPr>
          <p:cNvPr id="375" name="Google Shape;375;p50"/>
          <p:cNvSpPr txBox="1"/>
          <p:nvPr/>
        </p:nvSpPr>
        <p:spPr>
          <a:xfrm>
            <a:off x="1566200" y="1141175"/>
            <a:ext cx="3000000" cy="2555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The steel slide will make the child go faster because it has a LOWER coefficient of friction. The HDPE slide has a coefficient of kinetic friction of 0.3, and the steel slide has a coefficient of kinetic friction of 0.1. Thus, this proves that MATERIAL MATTERS when it comes to building a slide. The signs will concisely show this.</a:t>
            </a:r>
            <a:endParaRPr>
              <a:solidFill>
                <a:schemeClr val="lt1"/>
              </a:solidFill>
              <a:latin typeface="Montserrat"/>
              <a:ea typeface="Montserrat"/>
              <a:cs typeface="Montserrat"/>
              <a:sym typeface="Montserrat"/>
            </a:endParaRPr>
          </a:p>
        </p:txBody>
      </p:sp>
      <p:pic>
        <p:nvPicPr>
          <p:cNvPr id="376" name="Google Shape;376;p50"/>
          <p:cNvPicPr preferRelativeResize="0"/>
          <p:nvPr/>
        </p:nvPicPr>
        <p:blipFill>
          <a:blip r:embed="rId3">
            <a:alphaModFix/>
          </a:blip>
          <a:stretch>
            <a:fillRect/>
          </a:stretch>
        </p:blipFill>
        <p:spPr>
          <a:xfrm>
            <a:off x="4786275" y="359125"/>
            <a:ext cx="4273001" cy="44252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1"/>
          <p:cNvSpPr/>
          <p:nvPr/>
        </p:nvSpPr>
        <p:spPr>
          <a:xfrm>
            <a:off x="-89675" y="-38800"/>
            <a:ext cx="14358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1"/>
          <p:cNvSpPr txBox="1"/>
          <p:nvPr>
            <p:ph type="title"/>
          </p:nvPr>
        </p:nvSpPr>
        <p:spPr>
          <a:xfrm rot="-5400000">
            <a:off x="-1038175" y="2289550"/>
            <a:ext cx="407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 01 -- SLIDES</a:t>
            </a:r>
            <a:endParaRPr/>
          </a:p>
        </p:txBody>
      </p:sp>
      <p:sp>
        <p:nvSpPr>
          <p:cNvPr id="383" name="Google Shape;383;p51"/>
          <p:cNvSpPr txBox="1"/>
          <p:nvPr>
            <p:ph idx="1" type="subTitle"/>
          </p:nvPr>
        </p:nvSpPr>
        <p:spPr>
          <a:xfrm>
            <a:off x="1880375" y="92550"/>
            <a:ext cx="2084700" cy="6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Sign 1 - Plastic</a:t>
            </a:r>
            <a:endParaRPr b="1"/>
          </a:p>
        </p:txBody>
      </p:sp>
      <p:pic>
        <p:nvPicPr>
          <p:cNvPr id="384" name="Google Shape;384;p51"/>
          <p:cNvPicPr preferRelativeResize="0"/>
          <p:nvPr/>
        </p:nvPicPr>
        <p:blipFill>
          <a:blip r:embed="rId3">
            <a:alphaModFix/>
          </a:blip>
          <a:stretch>
            <a:fillRect/>
          </a:stretch>
        </p:blipFill>
        <p:spPr>
          <a:xfrm>
            <a:off x="1498525" y="865350"/>
            <a:ext cx="5866035" cy="4125750"/>
          </a:xfrm>
          <a:prstGeom prst="rect">
            <a:avLst/>
          </a:prstGeom>
          <a:noFill/>
          <a:ln>
            <a:noFill/>
          </a:ln>
        </p:spPr>
      </p:pic>
      <p:pic>
        <p:nvPicPr>
          <p:cNvPr id="385" name="Google Shape;385;p51"/>
          <p:cNvPicPr preferRelativeResize="0"/>
          <p:nvPr/>
        </p:nvPicPr>
        <p:blipFill>
          <a:blip r:embed="rId4">
            <a:alphaModFix/>
          </a:blip>
          <a:stretch>
            <a:fillRect/>
          </a:stretch>
        </p:blipFill>
        <p:spPr>
          <a:xfrm>
            <a:off x="1498525" y="865350"/>
            <a:ext cx="5866025" cy="25695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85"/>
                                        </p:tgtEl>
                                      </p:cBhvr>
                                    </p:animEffect>
                                    <p:set>
                                      <p:cBhvr>
                                        <p:cTn dur="1" fill="hold">
                                          <p:stCondLst>
                                            <p:cond delay="1000"/>
                                          </p:stCondLst>
                                        </p:cTn>
                                        <p:tgtEl>
                                          <p:spTgt spid="38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2"/>
          <p:cNvSpPr/>
          <p:nvPr/>
        </p:nvSpPr>
        <p:spPr>
          <a:xfrm>
            <a:off x="-89675" y="-38800"/>
            <a:ext cx="14358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2"/>
          <p:cNvSpPr txBox="1"/>
          <p:nvPr>
            <p:ph type="title"/>
          </p:nvPr>
        </p:nvSpPr>
        <p:spPr>
          <a:xfrm rot="-5400000">
            <a:off x="-1038175" y="2289550"/>
            <a:ext cx="407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 01 -- SLIDES</a:t>
            </a:r>
            <a:endParaRPr/>
          </a:p>
        </p:txBody>
      </p:sp>
      <p:sp>
        <p:nvSpPr>
          <p:cNvPr id="392" name="Google Shape;392;p52"/>
          <p:cNvSpPr txBox="1"/>
          <p:nvPr>
            <p:ph idx="1" type="subTitle"/>
          </p:nvPr>
        </p:nvSpPr>
        <p:spPr>
          <a:xfrm>
            <a:off x="1880375" y="92550"/>
            <a:ext cx="2084700" cy="6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Sign 2 - Steel</a:t>
            </a:r>
            <a:endParaRPr b="1"/>
          </a:p>
        </p:txBody>
      </p:sp>
      <p:pic>
        <p:nvPicPr>
          <p:cNvPr id="393" name="Google Shape;393;p52"/>
          <p:cNvPicPr preferRelativeResize="0"/>
          <p:nvPr/>
        </p:nvPicPr>
        <p:blipFill>
          <a:blip r:embed="rId3">
            <a:alphaModFix/>
          </a:blip>
          <a:stretch>
            <a:fillRect/>
          </a:stretch>
        </p:blipFill>
        <p:spPr>
          <a:xfrm>
            <a:off x="1498525" y="1291025"/>
            <a:ext cx="5240024" cy="3700074"/>
          </a:xfrm>
          <a:prstGeom prst="rect">
            <a:avLst/>
          </a:prstGeom>
          <a:noFill/>
          <a:ln>
            <a:noFill/>
          </a:ln>
        </p:spPr>
      </p:pic>
      <p:pic>
        <p:nvPicPr>
          <p:cNvPr id="394" name="Google Shape;394;p52"/>
          <p:cNvPicPr preferRelativeResize="0"/>
          <p:nvPr/>
        </p:nvPicPr>
        <p:blipFill>
          <a:blip r:embed="rId4">
            <a:alphaModFix/>
          </a:blip>
          <a:stretch>
            <a:fillRect/>
          </a:stretch>
        </p:blipFill>
        <p:spPr>
          <a:xfrm>
            <a:off x="1476413" y="1291025"/>
            <a:ext cx="5284250" cy="22994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94"/>
                                        </p:tgtEl>
                                      </p:cBhvr>
                                    </p:animEffect>
                                    <p:set>
                                      <p:cBhvr>
                                        <p:cTn dur="1" fill="hold">
                                          <p:stCondLst>
                                            <p:cond delay="1000"/>
                                          </p:stCondLst>
                                        </p:cTn>
                                        <p:tgtEl>
                                          <p:spTgt spid="39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35"/>
          <p:cNvSpPr/>
          <p:nvPr/>
        </p:nvSpPr>
        <p:spPr>
          <a:xfrm>
            <a:off x="-46550" y="-54300"/>
            <a:ext cx="1392600" cy="52842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5"/>
          <p:cNvSpPr txBox="1"/>
          <p:nvPr>
            <p:ph type="title"/>
          </p:nvPr>
        </p:nvSpPr>
        <p:spPr>
          <a:xfrm rot="-5400000">
            <a:off x="-1030075" y="2297650"/>
            <a:ext cx="405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208" name="Google Shape;208;p35"/>
          <p:cNvSpPr txBox="1"/>
          <p:nvPr>
            <p:ph idx="2" type="title"/>
          </p:nvPr>
        </p:nvSpPr>
        <p:spPr>
          <a:xfrm>
            <a:off x="1860675" y="1374538"/>
            <a:ext cx="2117100" cy="3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THEME INTRO</a:t>
            </a:r>
            <a:endParaRPr/>
          </a:p>
        </p:txBody>
      </p:sp>
      <p:sp>
        <p:nvSpPr>
          <p:cNvPr id="209" name="Google Shape;209;p35"/>
          <p:cNvSpPr txBox="1"/>
          <p:nvPr>
            <p:ph idx="1" type="subTitle"/>
          </p:nvPr>
        </p:nvSpPr>
        <p:spPr>
          <a:xfrm>
            <a:off x="1860675" y="1683175"/>
            <a:ext cx="1895400" cy="6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a look at our modern day take on a playground</a:t>
            </a:r>
            <a:endParaRPr/>
          </a:p>
        </p:txBody>
      </p:sp>
      <p:sp>
        <p:nvSpPr>
          <p:cNvPr id="210" name="Google Shape;210;p35"/>
          <p:cNvSpPr txBox="1"/>
          <p:nvPr>
            <p:ph idx="3" type="title"/>
          </p:nvPr>
        </p:nvSpPr>
        <p:spPr>
          <a:xfrm>
            <a:off x="3977775" y="1374538"/>
            <a:ext cx="2117100" cy="3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INTRO</a:t>
            </a:r>
            <a:endParaRPr/>
          </a:p>
        </p:txBody>
      </p:sp>
      <p:sp>
        <p:nvSpPr>
          <p:cNvPr id="211" name="Google Shape;211;p35"/>
          <p:cNvSpPr txBox="1"/>
          <p:nvPr>
            <p:ph idx="4" type="subTitle"/>
          </p:nvPr>
        </p:nvSpPr>
        <p:spPr>
          <a:xfrm>
            <a:off x="3977775" y="1683250"/>
            <a:ext cx="1895400" cy="6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See it for yourself!</a:t>
            </a:r>
            <a:endParaRPr/>
          </a:p>
        </p:txBody>
      </p:sp>
      <p:sp>
        <p:nvSpPr>
          <p:cNvPr id="212" name="Google Shape;212;p35"/>
          <p:cNvSpPr txBox="1"/>
          <p:nvPr>
            <p:ph idx="5" type="title"/>
          </p:nvPr>
        </p:nvSpPr>
        <p:spPr>
          <a:xfrm>
            <a:off x="6094875" y="1374538"/>
            <a:ext cx="1895400" cy="3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FITNESS OVERVIEW</a:t>
            </a:r>
            <a:endParaRPr sz="1300"/>
          </a:p>
        </p:txBody>
      </p:sp>
      <p:sp>
        <p:nvSpPr>
          <p:cNvPr id="213" name="Google Shape;213;p35"/>
          <p:cNvSpPr txBox="1"/>
          <p:nvPr>
            <p:ph idx="6" type="subTitle"/>
          </p:nvPr>
        </p:nvSpPr>
        <p:spPr>
          <a:xfrm>
            <a:off x="6094875" y="1683238"/>
            <a:ext cx="1895400" cy="6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Promoting healthy body practices at a young age.</a:t>
            </a:r>
            <a:endParaRPr/>
          </a:p>
        </p:txBody>
      </p:sp>
      <p:sp>
        <p:nvSpPr>
          <p:cNvPr id="214" name="Google Shape;214;p35"/>
          <p:cNvSpPr txBox="1"/>
          <p:nvPr>
            <p:ph idx="7" type="title"/>
          </p:nvPr>
        </p:nvSpPr>
        <p:spPr>
          <a:xfrm>
            <a:off x="1860675" y="3084363"/>
            <a:ext cx="2117100" cy="3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RIDE OVERVIEW</a:t>
            </a:r>
            <a:endParaRPr/>
          </a:p>
        </p:txBody>
      </p:sp>
      <p:sp>
        <p:nvSpPr>
          <p:cNvPr id="215" name="Google Shape;215;p35"/>
          <p:cNvSpPr txBox="1"/>
          <p:nvPr>
            <p:ph idx="8" type="subTitle"/>
          </p:nvPr>
        </p:nvSpPr>
        <p:spPr>
          <a:xfrm>
            <a:off x="1860675" y="3393000"/>
            <a:ext cx="2000700" cy="6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Making youngsters learn about physics while having fun!</a:t>
            </a:r>
            <a:endParaRPr/>
          </a:p>
        </p:txBody>
      </p:sp>
      <p:sp>
        <p:nvSpPr>
          <p:cNvPr id="216" name="Google Shape;216;p35"/>
          <p:cNvSpPr txBox="1"/>
          <p:nvPr>
            <p:ph idx="9" type="title"/>
          </p:nvPr>
        </p:nvSpPr>
        <p:spPr>
          <a:xfrm>
            <a:off x="3977775" y="3084363"/>
            <a:ext cx="2117100" cy="3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SAFETY REVIEW</a:t>
            </a:r>
            <a:endParaRPr/>
          </a:p>
        </p:txBody>
      </p:sp>
      <p:sp>
        <p:nvSpPr>
          <p:cNvPr id="217" name="Google Shape;217;p35"/>
          <p:cNvSpPr txBox="1"/>
          <p:nvPr>
            <p:ph idx="13" type="subTitle"/>
          </p:nvPr>
        </p:nvSpPr>
        <p:spPr>
          <a:xfrm>
            <a:off x="3977775" y="3393075"/>
            <a:ext cx="1895400" cy="6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and stay safe while doing so!</a:t>
            </a:r>
            <a:endParaRPr/>
          </a:p>
        </p:txBody>
      </p:sp>
      <p:sp>
        <p:nvSpPr>
          <p:cNvPr id="218" name="Google Shape;218;p35"/>
          <p:cNvSpPr txBox="1"/>
          <p:nvPr>
            <p:ph idx="14" type="title"/>
          </p:nvPr>
        </p:nvSpPr>
        <p:spPr>
          <a:xfrm>
            <a:off x="6094875" y="3084375"/>
            <a:ext cx="2711700" cy="3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FINANCIAL ANALYSIS</a:t>
            </a:r>
            <a:endParaRPr/>
          </a:p>
        </p:txBody>
      </p:sp>
      <p:sp>
        <p:nvSpPr>
          <p:cNvPr id="219" name="Google Shape;219;p35"/>
          <p:cNvSpPr txBox="1"/>
          <p:nvPr>
            <p:ph idx="15" type="subTitle"/>
          </p:nvPr>
        </p:nvSpPr>
        <p:spPr>
          <a:xfrm>
            <a:off x="6094875" y="3393075"/>
            <a:ext cx="2117100" cy="6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Making sure to keep our playground cost-effective </a:t>
            </a:r>
            <a:r>
              <a:rPr b="1" lang="en"/>
              <a:t>and </a:t>
            </a:r>
            <a:r>
              <a:rPr lang="en"/>
              <a:t>fun </a:t>
            </a:r>
            <a:r>
              <a:rPr b="1" lang="en"/>
              <a:t>and</a:t>
            </a:r>
            <a:r>
              <a:rPr lang="en"/>
              <a:t> trendy!</a:t>
            </a:r>
            <a:endParaRPr/>
          </a:p>
        </p:txBody>
      </p:sp>
      <p:sp>
        <p:nvSpPr>
          <p:cNvPr id="220" name="Google Shape;220;p35"/>
          <p:cNvSpPr txBox="1"/>
          <p:nvPr>
            <p:ph idx="16" type="title"/>
          </p:nvPr>
        </p:nvSpPr>
        <p:spPr>
          <a:xfrm>
            <a:off x="1860675" y="1065838"/>
            <a:ext cx="652200" cy="30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21" name="Google Shape;221;p35"/>
          <p:cNvSpPr txBox="1"/>
          <p:nvPr>
            <p:ph idx="17" type="title"/>
          </p:nvPr>
        </p:nvSpPr>
        <p:spPr>
          <a:xfrm>
            <a:off x="3977775" y="1065838"/>
            <a:ext cx="652200" cy="30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22" name="Google Shape;222;p35"/>
          <p:cNvSpPr txBox="1"/>
          <p:nvPr>
            <p:ph idx="18" type="title"/>
          </p:nvPr>
        </p:nvSpPr>
        <p:spPr>
          <a:xfrm>
            <a:off x="6094875" y="1065838"/>
            <a:ext cx="652200" cy="30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23" name="Google Shape;223;p35"/>
          <p:cNvSpPr txBox="1"/>
          <p:nvPr>
            <p:ph idx="19" type="title"/>
          </p:nvPr>
        </p:nvSpPr>
        <p:spPr>
          <a:xfrm>
            <a:off x="1860675" y="2775663"/>
            <a:ext cx="652200" cy="30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24" name="Google Shape;224;p35"/>
          <p:cNvSpPr txBox="1"/>
          <p:nvPr>
            <p:ph idx="20" type="title"/>
          </p:nvPr>
        </p:nvSpPr>
        <p:spPr>
          <a:xfrm>
            <a:off x="3977775" y="2775663"/>
            <a:ext cx="652200" cy="30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25" name="Google Shape;225;p35"/>
          <p:cNvSpPr txBox="1"/>
          <p:nvPr>
            <p:ph idx="21" type="title"/>
          </p:nvPr>
        </p:nvSpPr>
        <p:spPr>
          <a:xfrm>
            <a:off x="6094875" y="2775663"/>
            <a:ext cx="652200" cy="30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3"/>
          <p:cNvSpPr/>
          <p:nvPr/>
        </p:nvSpPr>
        <p:spPr>
          <a:xfrm>
            <a:off x="-89675" y="-38800"/>
            <a:ext cx="14358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3"/>
          <p:cNvSpPr txBox="1"/>
          <p:nvPr>
            <p:ph type="title"/>
          </p:nvPr>
        </p:nvSpPr>
        <p:spPr>
          <a:xfrm rot="-5400000">
            <a:off x="-1038175" y="2289550"/>
            <a:ext cx="407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 02 -- SWINGS</a:t>
            </a:r>
            <a:endParaRPr/>
          </a:p>
        </p:txBody>
      </p:sp>
      <p:sp>
        <p:nvSpPr>
          <p:cNvPr id="401" name="Google Shape;401;p53"/>
          <p:cNvSpPr txBox="1"/>
          <p:nvPr>
            <p:ph idx="2" type="title"/>
          </p:nvPr>
        </p:nvSpPr>
        <p:spPr>
          <a:xfrm>
            <a:off x="1675150" y="3021838"/>
            <a:ext cx="20847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Swing 1 </a:t>
            </a:r>
            <a:endParaRPr/>
          </a:p>
        </p:txBody>
      </p:sp>
      <p:sp>
        <p:nvSpPr>
          <p:cNvPr id="402" name="Google Shape;402;p53"/>
          <p:cNvSpPr txBox="1"/>
          <p:nvPr>
            <p:ph idx="1" type="subTitle"/>
          </p:nvPr>
        </p:nvSpPr>
        <p:spPr>
          <a:xfrm>
            <a:off x="1675150" y="3330550"/>
            <a:ext cx="2084700" cy="6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Steel supports, HDPE, Redwood (to repel insects and water), and rubber</a:t>
            </a:r>
            <a:endParaRPr/>
          </a:p>
        </p:txBody>
      </p:sp>
      <p:sp>
        <p:nvSpPr>
          <p:cNvPr id="403" name="Google Shape;403;p53"/>
          <p:cNvSpPr txBox="1"/>
          <p:nvPr>
            <p:ph idx="3" type="title"/>
          </p:nvPr>
        </p:nvSpPr>
        <p:spPr>
          <a:xfrm>
            <a:off x="5567299" y="2007863"/>
            <a:ext cx="20847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Swing 2</a:t>
            </a:r>
            <a:endParaRPr/>
          </a:p>
        </p:txBody>
      </p:sp>
      <p:sp>
        <p:nvSpPr>
          <p:cNvPr id="404" name="Google Shape;404;p53"/>
          <p:cNvSpPr txBox="1"/>
          <p:nvPr>
            <p:ph idx="4" type="subTitle"/>
          </p:nvPr>
        </p:nvSpPr>
        <p:spPr>
          <a:xfrm>
            <a:off x="5666330" y="2192738"/>
            <a:ext cx="2084700" cy="79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Tire Swing made of rubber</a:t>
            </a:r>
            <a:endParaRPr/>
          </a:p>
        </p:txBody>
      </p:sp>
      <p:sp>
        <p:nvSpPr>
          <p:cNvPr id="405" name="Google Shape;405;p53"/>
          <p:cNvSpPr/>
          <p:nvPr/>
        </p:nvSpPr>
        <p:spPr>
          <a:xfrm rot="-3249851">
            <a:off x="1586466" y="2289281"/>
            <a:ext cx="422229" cy="957277"/>
          </a:xfrm>
          <a:prstGeom prst="bentArrow">
            <a:avLst>
              <a:gd fmla="val 10406" name="adj1"/>
              <a:gd fmla="val 25000" name="adj2"/>
              <a:gd fmla="val 25000" name="adj3"/>
              <a:gd fmla="val 7500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3"/>
          <p:cNvSpPr/>
          <p:nvPr/>
        </p:nvSpPr>
        <p:spPr>
          <a:xfrm flipH="1" rot="-2072902">
            <a:off x="5484067" y="1324030"/>
            <a:ext cx="422146" cy="957300"/>
          </a:xfrm>
          <a:prstGeom prst="bentArrow">
            <a:avLst>
              <a:gd fmla="val 10406" name="adj1"/>
              <a:gd fmla="val 25000" name="adj2"/>
              <a:gd fmla="val 25000" name="adj3"/>
              <a:gd fmla="val 7500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3"/>
          <p:cNvSpPr txBox="1"/>
          <p:nvPr/>
        </p:nvSpPr>
        <p:spPr>
          <a:xfrm>
            <a:off x="4088875" y="2672925"/>
            <a:ext cx="3000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Explaining Simple Harmonic Motion:</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The swings work the same as pendulums. Focus on the period of a pendulum and the factors affecting it.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(more details in the </a:t>
            </a:r>
            <a:r>
              <a:rPr b="1" lang="en">
                <a:solidFill>
                  <a:schemeClr val="lt1"/>
                </a:solidFill>
                <a:latin typeface="Montserrat"/>
                <a:ea typeface="Montserrat"/>
                <a:cs typeface="Montserrat"/>
                <a:sym typeface="Montserrat"/>
              </a:rPr>
              <a:t>physics</a:t>
            </a:r>
            <a:r>
              <a:rPr lang="en">
                <a:solidFill>
                  <a:schemeClr val="lt1"/>
                </a:solidFill>
                <a:latin typeface="Montserrat"/>
                <a:ea typeface="Montserrat"/>
                <a:cs typeface="Montserrat"/>
                <a:sym typeface="Montserrat"/>
              </a:rPr>
              <a:t> folder)</a:t>
            </a:r>
            <a:endParaRPr>
              <a:solidFill>
                <a:schemeClr val="lt1"/>
              </a:solidFill>
              <a:latin typeface="Montserrat"/>
              <a:ea typeface="Montserrat"/>
              <a:cs typeface="Montserrat"/>
              <a:sym typeface="Montserrat"/>
            </a:endParaRPr>
          </a:p>
        </p:txBody>
      </p:sp>
      <p:pic>
        <p:nvPicPr>
          <p:cNvPr id="408" name="Google Shape;408;p53"/>
          <p:cNvPicPr preferRelativeResize="0"/>
          <p:nvPr/>
        </p:nvPicPr>
        <p:blipFill>
          <a:blip r:embed="rId3">
            <a:alphaModFix/>
          </a:blip>
          <a:stretch>
            <a:fillRect/>
          </a:stretch>
        </p:blipFill>
        <p:spPr>
          <a:xfrm>
            <a:off x="1540938" y="90575"/>
            <a:ext cx="3569355" cy="2151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4"/>
          <p:cNvSpPr/>
          <p:nvPr/>
        </p:nvSpPr>
        <p:spPr>
          <a:xfrm>
            <a:off x="-89675" y="-38800"/>
            <a:ext cx="14358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4"/>
          <p:cNvSpPr txBox="1"/>
          <p:nvPr>
            <p:ph type="title"/>
          </p:nvPr>
        </p:nvSpPr>
        <p:spPr>
          <a:xfrm rot="-5400000">
            <a:off x="-1038175" y="2289550"/>
            <a:ext cx="407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 02 -- SWINGS</a:t>
            </a:r>
            <a:endParaRPr/>
          </a:p>
        </p:txBody>
      </p:sp>
      <p:sp>
        <p:nvSpPr>
          <p:cNvPr id="415" name="Google Shape;415;p54"/>
          <p:cNvSpPr txBox="1"/>
          <p:nvPr>
            <p:ph idx="1" type="subTitle"/>
          </p:nvPr>
        </p:nvSpPr>
        <p:spPr>
          <a:xfrm>
            <a:off x="1869300" y="769888"/>
            <a:ext cx="2084700" cy="6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In-depth Physics for the swings</a:t>
            </a:r>
            <a:endParaRPr b="1"/>
          </a:p>
        </p:txBody>
      </p:sp>
      <p:sp>
        <p:nvSpPr>
          <p:cNvPr id="416" name="Google Shape;416;p54"/>
          <p:cNvSpPr txBox="1"/>
          <p:nvPr/>
        </p:nvSpPr>
        <p:spPr>
          <a:xfrm>
            <a:off x="1555125" y="1818513"/>
            <a:ext cx="3000000" cy="2124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Since the length of the swings are the same, their periods will also be the same.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The time it takes for kids to get to certain heights/angles, however, will be dependent on the force exerted by the use to swing themself. </a:t>
            </a:r>
            <a:endParaRPr>
              <a:solidFill>
                <a:schemeClr val="lt1"/>
              </a:solidFill>
              <a:latin typeface="Montserrat"/>
              <a:ea typeface="Montserrat"/>
              <a:cs typeface="Montserrat"/>
              <a:sym typeface="Montserrat"/>
            </a:endParaRPr>
          </a:p>
        </p:txBody>
      </p:sp>
      <p:pic>
        <p:nvPicPr>
          <p:cNvPr id="417" name="Google Shape;417;p54"/>
          <p:cNvPicPr preferRelativeResize="0"/>
          <p:nvPr/>
        </p:nvPicPr>
        <p:blipFill>
          <a:blip r:embed="rId3">
            <a:alphaModFix/>
          </a:blip>
          <a:stretch>
            <a:fillRect/>
          </a:stretch>
        </p:blipFill>
        <p:spPr>
          <a:xfrm>
            <a:off x="4577250" y="1116607"/>
            <a:ext cx="4296301" cy="319653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5"/>
          <p:cNvSpPr/>
          <p:nvPr/>
        </p:nvSpPr>
        <p:spPr>
          <a:xfrm>
            <a:off x="-89675" y="-38800"/>
            <a:ext cx="14358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5"/>
          <p:cNvSpPr txBox="1"/>
          <p:nvPr>
            <p:ph type="title"/>
          </p:nvPr>
        </p:nvSpPr>
        <p:spPr>
          <a:xfrm rot="-5400000">
            <a:off x="-1038175" y="2289550"/>
            <a:ext cx="407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 02 -- SWINGS</a:t>
            </a:r>
            <a:endParaRPr/>
          </a:p>
        </p:txBody>
      </p:sp>
      <p:sp>
        <p:nvSpPr>
          <p:cNvPr id="424" name="Google Shape;424;p55"/>
          <p:cNvSpPr txBox="1"/>
          <p:nvPr>
            <p:ph idx="1" type="subTitle"/>
          </p:nvPr>
        </p:nvSpPr>
        <p:spPr>
          <a:xfrm>
            <a:off x="1880375" y="92550"/>
            <a:ext cx="2084700" cy="6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Sign 2 - Steel</a:t>
            </a:r>
            <a:endParaRPr b="1"/>
          </a:p>
        </p:txBody>
      </p:sp>
      <p:pic>
        <p:nvPicPr>
          <p:cNvPr id="425" name="Google Shape;425;p55"/>
          <p:cNvPicPr preferRelativeResize="0"/>
          <p:nvPr/>
        </p:nvPicPr>
        <p:blipFill>
          <a:blip r:embed="rId3">
            <a:alphaModFix/>
          </a:blip>
          <a:stretch>
            <a:fillRect/>
          </a:stretch>
        </p:blipFill>
        <p:spPr>
          <a:xfrm>
            <a:off x="1498525" y="865350"/>
            <a:ext cx="5964657" cy="4125751"/>
          </a:xfrm>
          <a:prstGeom prst="rect">
            <a:avLst/>
          </a:prstGeom>
          <a:noFill/>
          <a:ln>
            <a:noFill/>
          </a:ln>
        </p:spPr>
      </p:pic>
      <p:pic>
        <p:nvPicPr>
          <p:cNvPr id="426" name="Google Shape;426;p55"/>
          <p:cNvPicPr preferRelativeResize="0"/>
          <p:nvPr/>
        </p:nvPicPr>
        <p:blipFill>
          <a:blip r:embed="rId4">
            <a:alphaModFix/>
          </a:blip>
          <a:stretch>
            <a:fillRect/>
          </a:stretch>
        </p:blipFill>
        <p:spPr>
          <a:xfrm>
            <a:off x="1509675" y="865350"/>
            <a:ext cx="5942351" cy="2664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26"/>
                                        </p:tgtEl>
                                      </p:cBhvr>
                                    </p:animEffect>
                                    <p:set>
                                      <p:cBhvr>
                                        <p:cTn dur="1" fill="hold">
                                          <p:stCondLst>
                                            <p:cond delay="1000"/>
                                          </p:stCondLst>
                                        </p:cTn>
                                        <p:tgtEl>
                                          <p:spTgt spid="42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6"/>
          <p:cNvSpPr/>
          <p:nvPr/>
        </p:nvSpPr>
        <p:spPr>
          <a:xfrm>
            <a:off x="-89675" y="-38800"/>
            <a:ext cx="14358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6"/>
          <p:cNvSpPr txBox="1"/>
          <p:nvPr>
            <p:ph type="title"/>
          </p:nvPr>
        </p:nvSpPr>
        <p:spPr>
          <a:xfrm rot="-5400000">
            <a:off x="-1766675" y="2302950"/>
            <a:ext cx="4789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no. 03-- Trampoline</a:t>
            </a:r>
            <a:endParaRPr sz="2200"/>
          </a:p>
        </p:txBody>
      </p:sp>
      <p:sp>
        <p:nvSpPr>
          <p:cNvPr id="433" name="Google Shape;433;p56"/>
          <p:cNvSpPr txBox="1"/>
          <p:nvPr/>
        </p:nvSpPr>
        <p:spPr>
          <a:xfrm>
            <a:off x="1893175" y="231775"/>
            <a:ext cx="4821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Explaining Energy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The different heights of the pedestals will cause the child to have different amounts of gravitational potential energy. This means that the child jumping will have different velocities when jumping due to the equating of the potential and kinetic energies.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(more details in the </a:t>
            </a:r>
            <a:r>
              <a:rPr b="1" lang="en">
                <a:solidFill>
                  <a:schemeClr val="lt1"/>
                </a:solidFill>
                <a:latin typeface="Montserrat"/>
                <a:ea typeface="Montserrat"/>
                <a:cs typeface="Montserrat"/>
                <a:sym typeface="Montserrat"/>
              </a:rPr>
              <a:t>physics</a:t>
            </a:r>
            <a:r>
              <a:rPr lang="en">
                <a:solidFill>
                  <a:schemeClr val="lt1"/>
                </a:solidFill>
                <a:latin typeface="Montserrat"/>
                <a:ea typeface="Montserrat"/>
                <a:cs typeface="Montserrat"/>
                <a:sym typeface="Montserrat"/>
              </a:rPr>
              <a:t> folder)</a:t>
            </a:r>
            <a:endParaRPr>
              <a:solidFill>
                <a:schemeClr val="lt1"/>
              </a:solidFill>
              <a:latin typeface="Montserrat"/>
              <a:ea typeface="Montserrat"/>
              <a:cs typeface="Montserrat"/>
              <a:sym typeface="Montserrat"/>
            </a:endParaRPr>
          </a:p>
        </p:txBody>
      </p:sp>
      <p:pic>
        <p:nvPicPr>
          <p:cNvPr id="434" name="Google Shape;434;p56"/>
          <p:cNvPicPr preferRelativeResize="0"/>
          <p:nvPr/>
        </p:nvPicPr>
        <p:blipFill>
          <a:blip r:embed="rId3">
            <a:alphaModFix/>
          </a:blip>
          <a:stretch>
            <a:fillRect/>
          </a:stretch>
        </p:blipFill>
        <p:spPr>
          <a:xfrm>
            <a:off x="1759213" y="2796188"/>
            <a:ext cx="6543675" cy="2028825"/>
          </a:xfrm>
          <a:prstGeom prst="rect">
            <a:avLst/>
          </a:prstGeom>
          <a:noFill/>
          <a:ln>
            <a:noFill/>
          </a:ln>
        </p:spPr>
      </p:pic>
      <p:pic>
        <p:nvPicPr>
          <p:cNvPr id="435" name="Google Shape;435;p56"/>
          <p:cNvPicPr preferRelativeResize="0"/>
          <p:nvPr/>
        </p:nvPicPr>
        <p:blipFill>
          <a:blip r:embed="rId4">
            <a:alphaModFix/>
          </a:blip>
          <a:stretch>
            <a:fillRect/>
          </a:stretch>
        </p:blipFill>
        <p:spPr>
          <a:xfrm>
            <a:off x="3519100" y="3266150"/>
            <a:ext cx="704900" cy="667000"/>
          </a:xfrm>
          <a:prstGeom prst="rect">
            <a:avLst/>
          </a:prstGeom>
          <a:noFill/>
          <a:ln>
            <a:noFill/>
          </a:ln>
        </p:spPr>
      </p:pic>
      <p:pic>
        <p:nvPicPr>
          <p:cNvPr id="436" name="Google Shape;436;p56"/>
          <p:cNvPicPr preferRelativeResize="0"/>
          <p:nvPr/>
        </p:nvPicPr>
        <p:blipFill>
          <a:blip r:embed="rId5">
            <a:alphaModFix/>
          </a:blip>
          <a:stretch>
            <a:fillRect/>
          </a:stretch>
        </p:blipFill>
        <p:spPr>
          <a:xfrm>
            <a:off x="2645275" y="3539663"/>
            <a:ext cx="572700" cy="54191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7"/>
          <p:cNvSpPr/>
          <p:nvPr/>
        </p:nvSpPr>
        <p:spPr>
          <a:xfrm>
            <a:off x="-89675" y="-38800"/>
            <a:ext cx="14358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7"/>
          <p:cNvSpPr txBox="1"/>
          <p:nvPr>
            <p:ph type="title"/>
          </p:nvPr>
        </p:nvSpPr>
        <p:spPr>
          <a:xfrm rot="-5400000">
            <a:off x="-1486150" y="2285400"/>
            <a:ext cx="407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 02 -- TRAMPOLINES</a:t>
            </a:r>
            <a:endParaRPr/>
          </a:p>
        </p:txBody>
      </p:sp>
      <p:sp>
        <p:nvSpPr>
          <p:cNvPr id="443" name="Google Shape;443;p57"/>
          <p:cNvSpPr txBox="1"/>
          <p:nvPr>
            <p:ph idx="1" type="subTitle"/>
          </p:nvPr>
        </p:nvSpPr>
        <p:spPr>
          <a:xfrm>
            <a:off x="1807900" y="769888"/>
            <a:ext cx="2084700" cy="6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In-depth Physics for the TRAMPOLINES</a:t>
            </a:r>
            <a:endParaRPr b="1"/>
          </a:p>
        </p:txBody>
      </p:sp>
      <p:sp>
        <p:nvSpPr>
          <p:cNvPr id="444" name="Google Shape;444;p57"/>
          <p:cNvSpPr txBox="1"/>
          <p:nvPr/>
        </p:nvSpPr>
        <p:spPr>
          <a:xfrm>
            <a:off x="1737625" y="1390300"/>
            <a:ext cx="6000000" cy="1262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ontserrat"/>
                <a:ea typeface="Montserrat"/>
                <a:cs typeface="Montserrat"/>
                <a:sym typeface="Montserrat"/>
              </a:rPr>
              <a:t>Since there are different pedestal heights, there will be greater amounts of potential gravitational </a:t>
            </a:r>
            <a:r>
              <a:rPr lang="en">
                <a:solidFill>
                  <a:schemeClr val="lt1"/>
                </a:solidFill>
                <a:latin typeface="Montserrat"/>
                <a:ea typeface="Montserrat"/>
                <a:cs typeface="Montserrat"/>
                <a:sym typeface="Montserrat"/>
              </a:rPr>
              <a:t>energy which get converted into kinetic energy allowing for us to solve for velocity and conclude that the higher you go the faster you will fall onto the trampoline. </a:t>
            </a:r>
            <a:endParaRPr>
              <a:solidFill>
                <a:schemeClr val="lt1"/>
              </a:solidFill>
              <a:latin typeface="Montserrat"/>
              <a:ea typeface="Montserrat"/>
              <a:cs typeface="Montserrat"/>
              <a:sym typeface="Montserrat"/>
            </a:endParaRPr>
          </a:p>
        </p:txBody>
      </p:sp>
      <p:pic>
        <p:nvPicPr>
          <p:cNvPr id="445" name="Google Shape;445;p57"/>
          <p:cNvPicPr preferRelativeResize="0"/>
          <p:nvPr/>
        </p:nvPicPr>
        <p:blipFill>
          <a:blip r:embed="rId3">
            <a:alphaModFix/>
          </a:blip>
          <a:stretch>
            <a:fillRect/>
          </a:stretch>
        </p:blipFill>
        <p:spPr>
          <a:xfrm>
            <a:off x="1807900" y="2976700"/>
            <a:ext cx="6183999" cy="1731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8"/>
          <p:cNvSpPr/>
          <p:nvPr/>
        </p:nvSpPr>
        <p:spPr>
          <a:xfrm>
            <a:off x="-89675" y="-38800"/>
            <a:ext cx="14358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8"/>
          <p:cNvSpPr txBox="1"/>
          <p:nvPr>
            <p:ph type="title"/>
          </p:nvPr>
        </p:nvSpPr>
        <p:spPr>
          <a:xfrm rot="-5400000">
            <a:off x="-1569100" y="2301500"/>
            <a:ext cx="407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 03-- TRAMPOLINES</a:t>
            </a:r>
            <a:endParaRPr/>
          </a:p>
        </p:txBody>
      </p:sp>
      <p:pic>
        <p:nvPicPr>
          <p:cNvPr id="452" name="Google Shape;452;p58"/>
          <p:cNvPicPr preferRelativeResize="0"/>
          <p:nvPr/>
        </p:nvPicPr>
        <p:blipFill rotWithShape="1">
          <a:blip r:embed="rId3">
            <a:alphaModFix/>
          </a:blip>
          <a:srcRect b="0" l="0" r="-1430" t="37834"/>
          <a:stretch/>
        </p:blipFill>
        <p:spPr>
          <a:xfrm>
            <a:off x="1988000" y="1451650"/>
            <a:ext cx="4582526" cy="3207576"/>
          </a:xfrm>
          <a:prstGeom prst="rect">
            <a:avLst/>
          </a:prstGeom>
          <a:noFill/>
          <a:ln>
            <a:noFill/>
          </a:ln>
        </p:spPr>
      </p:pic>
      <p:pic>
        <p:nvPicPr>
          <p:cNvPr id="453" name="Google Shape;453;p58"/>
          <p:cNvPicPr preferRelativeResize="0"/>
          <p:nvPr/>
        </p:nvPicPr>
        <p:blipFill>
          <a:blip r:embed="rId4">
            <a:alphaModFix/>
          </a:blip>
          <a:stretch>
            <a:fillRect/>
          </a:stretch>
        </p:blipFill>
        <p:spPr>
          <a:xfrm>
            <a:off x="1988000" y="1451650"/>
            <a:ext cx="4488501" cy="1985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53"/>
                                        </p:tgtEl>
                                      </p:cBhvr>
                                    </p:animEffect>
                                    <p:set>
                                      <p:cBhvr>
                                        <p:cTn dur="1" fill="hold">
                                          <p:stCondLst>
                                            <p:cond delay="1000"/>
                                          </p:stCondLst>
                                        </p:cTn>
                                        <p:tgtEl>
                                          <p:spTgt spid="45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9"/>
          <p:cNvSpPr/>
          <p:nvPr/>
        </p:nvSpPr>
        <p:spPr>
          <a:xfrm>
            <a:off x="-89675" y="-38800"/>
            <a:ext cx="14358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9"/>
          <p:cNvSpPr txBox="1"/>
          <p:nvPr>
            <p:ph type="title"/>
          </p:nvPr>
        </p:nvSpPr>
        <p:spPr>
          <a:xfrm rot="-5400000">
            <a:off x="-1766675" y="2302950"/>
            <a:ext cx="4789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no. 04-- ORBITRON SPINNER</a:t>
            </a:r>
            <a:endParaRPr sz="2200"/>
          </a:p>
        </p:txBody>
      </p:sp>
      <p:sp>
        <p:nvSpPr>
          <p:cNvPr id="460" name="Google Shape;460;p59"/>
          <p:cNvSpPr txBox="1"/>
          <p:nvPr/>
        </p:nvSpPr>
        <p:spPr>
          <a:xfrm>
            <a:off x="1926375" y="1311750"/>
            <a:ext cx="30000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Explaining Angular/Rotational Motion:</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The different speed will make the riders spin faster (increasing tangential velocity) which will cause the rider to fly farther away from the center.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(more details in the </a:t>
            </a:r>
            <a:r>
              <a:rPr b="1" lang="en">
                <a:solidFill>
                  <a:schemeClr val="lt1"/>
                </a:solidFill>
                <a:latin typeface="Montserrat"/>
                <a:ea typeface="Montserrat"/>
                <a:cs typeface="Montserrat"/>
                <a:sym typeface="Montserrat"/>
              </a:rPr>
              <a:t>physics</a:t>
            </a:r>
            <a:r>
              <a:rPr lang="en">
                <a:solidFill>
                  <a:schemeClr val="lt1"/>
                </a:solidFill>
                <a:latin typeface="Montserrat"/>
                <a:ea typeface="Montserrat"/>
                <a:cs typeface="Montserrat"/>
                <a:sym typeface="Montserrat"/>
              </a:rPr>
              <a:t> folder)</a:t>
            </a:r>
            <a:endParaRPr>
              <a:solidFill>
                <a:schemeClr val="lt1"/>
              </a:solidFill>
              <a:latin typeface="Montserrat"/>
              <a:ea typeface="Montserrat"/>
              <a:cs typeface="Montserrat"/>
              <a:sym typeface="Montserrat"/>
            </a:endParaRPr>
          </a:p>
        </p:txBody>
      </p:sp>
      <p:pic>
        <p:nvPicPr>
          <p:cNvPr id="461" name="Google Shape;461;p59"/>
          <p:cNvPicPr preferRelativeResize="0"/>
          <p:nvPr/>
        </p:nvPicPr>
        <p:blipFill>
          <a:blip r:embed="rId3">
            <a:alphaModFix/>
          </a:blip>
          <a:stretch>
            <a:fillRect/>
          </a:stretch>
        </p:blipFill>
        <p:spPr>
          <a:xfrm>
            <a:off x="5712875" y="1583413"/>
            <a:ext cx="3222815" cy="201177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0"/>
          <p:cNvSpPr/>
          <p:nvPr/>
        </p:nvSpPr>
        <p:spPr>
          <a:xfrm>
            <a:off x="-89675" y="-38800"/>
            <a:ext cx="14358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0"/>
          <p:cNvSpPr txBox="1"/>
          <p:nvPr>
            <p:ph type="title"/>
          </p:nvPr>
        </p:nvSpPr>
        <p:spPr>
          <a:xfrm rot="-5400000">
            <a:off x="-1409525" y="2289563"/>
            <a:ext cx="407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t>no. 04 -- orbitron spinner</a:t>
            </a:r>
            <a:endParaRPr sz="2000"/>
          </a:p>
        </p:txBody>
      </p:sp>
      <p:sp>
        <p:nvSpPr>
          <p:cNvPr id="468" name="Google Shape;468;p60"/>
          <p:cNvSpPr txBox="1"/>
          <p:nvPr>
            <p:ph idx="1" type="subTitle"/>
          </p:nvPr>
        </p:nvSpPr>
        <p:spPr>
          <a:xfrm>
            <a:off x="1880375" y="92550"/>
            <a:ext cx="3434700" cy="6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Sign for orbitron spinner</a:t>
            </a:r>
            <a:endParaRPr b="1"/>
          </a:p>
          <a:p>
            <a:pPr indent="0" lvl="0" marL="0" rtl="0" algn="l">
              <a:spcBef>
                <a:spcPts val="0"/>
              </a:spcBef>
              <a:spcAft>
                <a:spcPts val="0"/>
              </a:spcAft>
              <a:buNone/>
            </a:pPr>
            <a:r>
              <a:t/>
            </a:r>
            <a:endParaRPr b="1"/>
          </a:p>
        </p:txBody>
      </p:sp>
      <p:pic>
        <p:nvPicPr>
          <p:cNvPr id="469" name="Google Shape;469;p60"/>
          <p:cNvPicPr preferRelativeResize="0"/>
          <p:nvPr/>
        </p:nvPicPr>
        <p:blipFill>
          <a:blip r:embed="rId3">
            <a:alphaModFix/>
          </a:blip>
          <a:stretch>
            <a:fillRect/>
          </a:stretch>
        </p:blipFill>
        <p:spPr>
          <a:xfrm>
            <a:off x="1880375" y="495188"/>
            <a:ext cx="3678650" cy="41614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1"/>
          <p:cNvSpPr/>
          <p:nvPr/>
        </p:nvSpPr>
        <p:spPr>
          <a:xfrm>
            <a:off x="-89675" y="-38800"/>
            <a:ext cx="14358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1"/>
          <p:cNvSpPr txBox="1"/>
          <p:nvPr>
            <p:ph idx="1" type="subTitle"/>
          </p:nvPr>
        </p:nvSpPr>
        <p:spPr>
          <a:xfrm>
            <a:off x="1576175" y="637163"/>
            <a:ext cx="2084700" cy="6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In-depth Physics for the orbitron spinner</a:t>
            </a:r>
            <a:endParaRPr b="1"/>
          </a:p>
        </p:txBody>
      </p:sp>
      <p:sp>
        <p:nvSpPr>
          <p:cNvPr id="476" name="Google Shape;476;p61"/>
          <p:cNvSpPr txBox="1"/>
          <p:nvPr/>
        </p:nvSpPr>
        <p:spPr>
          <a:xfrm>
            <a:off x="1544075" y="1447963"/>
            <a:ext cx="3000000" cy="3575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lt1"/>
                </a:solidFill>
                <a:latin typeface="Roboto"/>
                <a:ea typeface="Roboto"/>
                <a:cs typeface="Roboto"/>
                <a:sym typeface="Roboto"/>
              </a:rPr>
              <a:t>The more angular velocity(⍵) that you have, the more linear displacement you will have once you let go of the spinner.</a:t>
            </a:r>
            <a:endParaRPr sz="1800">
              <a:solidFill>
                <a:schemeClr val="lt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800">
                <a:solidFill>
                  <a:schemeClr val="lt1"/>
                </a:solidFill>
                <a:latin typeface="Roboto"/>
                <a:ea typeface="Roboto"/>
                <a:cs typeface="Roboto"/>
                <a:sym typeface="Roboto"/>
              </a:rPr>
              <a:t>The radius of the spinner is 2 meters long, and is 3.5 meters above the foam pit.</a:t>
            </a:r>
            <a:endParaRPr sz="1800">
              <a:solidFill>
                <a:schemeClr val="lt1"/>
              </a:solidFill>
              <a:latin typeface="Roboto"/>
              <a:ea typeface="Roboto"/>
              <a:cs typeface="Roboto"/>
              <a:sym typeface="Roboto"/>
            </a:endParaRPr>
          </a:p>
          <a:p>
            <a:pPr indent="0" lvl="0" marL="0" rtl="0" algn="l">
              <a:spcBef>
                <a:spcPts val="1200"/>
              </a:spcBef>
              <a:spcAft>
                <a:spcPts val="0"/>
              </a:spcAft>
              <a:buNone/>
            </a:pPr>
            <a:r>
              <a:t/>
            </a:r>
            <a:endParaRPr>
              <a:solidFill>
                <a:schemeClr val="lt1"/>
              </a:solidFill>
              <a:latin typeface="Montserrat"/>
              <a:ea typeface="Montserrat"/>
              <a:cs typeface="Montserrat"/>
              <a:sym typeface="Montserrat"/>
            </a:endParaRPr>
          </a:p>
        </p:txBody>
      </p:sp>
      <p:sp>
        <p:nvSpPr>
          <p:cNvPr id="477" name="Google Shape;477;p61"/>
          <p:cNvSpPr txBox="1"/>
          <p:nvPr>
            <p:ph type="title"/>
          </p:nvPr>
        </p:nvSpPr>
        <p:spPr>
          <a:xfrm rot="-5400000">
            <a:off x="-1766675" y="2302950"/>
            <a:ext cx="4789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no. 04-- ORBITRON SPINNER</a:t>
            </a:r>
            <a:endParaRPr sz="2200"/>
          </a:p>
        </p:txBody>
      </p:sp>
      <p:pic>
        <p:nvPicPr>
          <p:cNvPr id="478" name="Google Shape;478;p61"/>
          <p:cNvPicPr preferRelativeResize="0"/>
          <p:nvPr/>
        </p:nvPicPr>
        <p:blipFill>
          <a:blip r:embed="rId3">
            <a:alphaModFix/>
          </a:blip>
          <a:stretch>
            <a:fillRect/>
          </a:stretch>
        </p:blipFill>
        <p:spPr>
          <a:xfrm>
            <a:off x="4646700" y="119200"/>
            <a:ext cx="3000000" cy="2850930"/>
          </a:xfrm>
          <a:prstGeom prst="rect">
            <a:avLst/>
          </a:prstGeom>
          <a:noFill/>
          <a:ln>
            <a:noFill/>
          </a:ln>
        </p:spPr>
      </p:pic>
      <p:pic>
        <p:nvPicPr>
          <p:cNvPr id="479" name="Google Shape;479;p61"/>
          <p:cNvPicPr preferRelativeResize="0"/>
          <p:nvPr/>
        </p:nvPicPr>
        <p:blipFill>
          <a:blip r:embed="rId4">
            <a:alphaModFix/>
          </a:blip>
          <a:stretch>
            <a:fillRect/>
          </a:stretch>
        </p:blipFill>
        <p:spPr>
          <a:xfrm>
            <a:off x="4646700" y="3067230"/>
            <a:ext cx="2475686" cy="186856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2"/>
          <p:cNvSpPr txBox="1"/>
          <p:nvPr>
            <p:ph type="title"/>
          </p:nvPr>
        </p:nvSpPr>
        <p:spPr>
          <a:xfrm rot="-5400000">
            <a:off x="-1038175" y="2289550"/>
            <a:ext cx="407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 5 - monkey bars</a:t>
            </a:r>
            <a:endParaRPr/>
          </a:p>
        </p:txBody>
      </p:sp>
      <p:sp>
        <p:nvSpPr>
          <p:cNvPr id="485" name="Google Shape;485;p62"/>
          <p:cNvSpPr txBox="1"/>
          <p:nvPr>
            <p:ph idx="2" type="title"/>
          </p:nvPr>
        </p:nvSpPr>
        <p:spPr>
          <a:xfrm>
            <a:off x="1445925" y="671163"/>
            <a:ext cx="2084700" cy="3087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t>c</a:t>
            </a:r>
            <a:r>
              <a:rPr lang="en" sz="1500"/>
              <a:t>oncept explained:</a:t>
            </a:r>
            <a:endParaRPr sz="1500"/>
          </a:p>
        </p:txBody>
      </p:sp>
      <p:sp>
        <p:nvSpPr>
          <p:cNvPr id="486" name="Google Shape;486;p62"/>
          <p:cNvSpPr txBox="1"/>
          <p:nvPr>
            <p:ph idx="1" type="subTitle"/>
          </p:nvPr>
        </p:nvSpPr>
        <p:spPr>
          <a:xfrm>
            <a:off x="1445900" y="979863"/>
            <a:ext cx="2084700" cy="7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600"/>
              <a:t>gravity!!</a:t>
            </a:r>
            <a:endParaRPr sz="2600"/>
          </a:p>
        </p:txBody>
      </p:sp>
      <p:sp>
        <p:nvSpPr>
          <p:cNvPr id="487" name="Google Shape;487;p62"/>
          <p:cNvSpPr txBox="1"/>
          <p:nvPr>
            <p:ph idx="3" type="title"/>
          </p:nvPr>
        </p:nvSpPr>
        <p:spPr>
          <a:xfrm>
            <a:off x="3868924" y="1365313"/>
            <a:ext cx="2084700" cy="3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sign:</a:t>
            </a:r>
            <a:endParaRPr/>
          </a:p>
        </p:txBody>
      </p:sp>
      <p:sp>
        <p:nvSpPr>
          <p:cNvPr id="488" name="Google Shape;488;p62"/>
          <p:cNvSpPr txBox="1"/>
          <p:nvPr>
            <p:ph idx="4" type="subTitle"/>
          </p:nvPr>
        </p:nvSpPr>
        <p:spPr>
          <a:xfrm>
            <a:off x="3868925" y="1789075"/>
            <a:ext cx="4113900" cy="21474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What do you think will happen when you let go of the bars? Will you levitate, fly, or fall? Sadly, it’s FALL because of GRAVITY!! Here on Earth, you experience gravity every second of your life. Try it out now!!</a:t>
            </a:r>
            <a:endParaRPr b="1" sz="1800"/>
          </a:p>
        </p:txBody>
      </p:sp>
      <p:pic>
        <p:nvPicPr>
          <p:cNvPr id="489" name="Google Shape;489;p62"/>
          <p:cNvPicPr preferRelativeResize="0"/>
          <p:nvPr/>
        </p:nvPicPr>
        <p:blipFill>
          <a:blip r:embed="rId3">
            <a:alphaModFix/>
          </a:blip>
          <a:stretch>
            <a:fillRect/>
          </a:stretch>
        </p:blipFill>
        <p:spPr>
          <a:xfrm>
            <a:off x="1438325" y="2004738"/>
            <a:ext cx="2099874" cy="279983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36"/>
          <p:cNvSpPr txBox="1"/>
          <p:nvPr>
            <p:ph type="title"/>
          </p:nvPr>
        </p:nvSpPr>
        <p:spPr>
          <a:xfrm>
            <a:off x="2549400" y="1561050"/>
            <a:ext cx="4045200" cy="51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NOTE</a:t>
            </a:r>
            <a:endParaRPr/>
          </a:p>
        </p:txBody>
      </p:sp>
      <p:sp>
        <p:nvSpPr>
          <p:cNvPr id="231" name="Google Shape;231;p36"/>
          <p:cNvSpPr txBox="1"/>
          <p:nvPr>
            <p:ph idx="1" type="subTitle"/>
          </p:nvPr>
        </p:nvSpPr>
        <p:spPr>
          <a:xfrm>
            <a:off x="2549400" y="2073450"/>
            <a:ext cx="4045200" cy="15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THESE SLIDES WILL ONLY HAVE SMALL DETAILS BUT THERE WILL BE A HEAVIER EMPHASIS ON THE </a:t>
            </a:r>
            <a:r>
              <a:rPr b="1" lang="en"/>
              <a:t>SAFETY</a:t>
            </a:r>
            <a:r>
              <a:rPr lang="en"/>
              <a:t>, </a:t>
            </a:r>
            <a:r>
              <a:rPr b="1" lang="en"/>
              <a:t>FINANCES</a:t>
            </a:r>
            <a:r>
              <a:rPr lang="en"/>
              <a:t>, AND </a:t>
            </a:r>
            <a:r>
              <a:rPr b="1" lang="en"/>
              <a:t>PHYSICS</a:t>
            </a:r>
            <a:r>
              <a:rPr lang="en"/>
              <a:t> ASPECTS IN THE ACCOMPANYING FOLDER. </a:t>
            </a:r>
            <a:endParaRPr b="1"/>
          </a:p>
          <a:p>
            <a:pPr indent="0" lvl="0" marL="0" rtl="0" algn="ctr">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3" name="Shape 493"/>
        <p:cNvGrpSpPr/>
        <p:nvPr/>
      </p:nvGrpSpPr>
      <p:grpSpPr>
        <a:xfrm>
          <a:off x="0" y="0"/>
          <a:ext cx="0" cy="0"/>
          <a:chOff x="0" y="0"/>
          <a:chExt cx="0" cy="0"/>
        </a:xfrm>
      </p:grpSpPr>
      <p:sp>
        <p:nvSpPr>
          <p:cNvPr id="494" name="Google Shape;494;p63"/>
          <p:cNvSpPr txBox="1"/>
          <p:nvPr>
            <p:ph idx="2" type="title"/>
          </p:nvPr>
        </p:nvSpPr>
        <p:spPr>
          <a:xfrm>
            <a:off x="1823875" y="738263"/>
            <a:ext cx="5496000" cy="291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495" name="Google Shape;495;p63"/>
          <p:cNvSpPr txBox="1"/>
          <p:nvPr>
            <p:ph type="title"/>
          </p:nvPr>
        </p:nvSpPr>
        <p:spPr>
          <a:xfrm>
            <a:off x="1824050" y="3701050"/>
            <a:ext cx="5496000" cy="70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SAFETY REVIEW</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4"/>
          <p:cNvSpPr txBox="1"/>
          <p:nvPr>
            <p:ph type="title"/>
          </p:nvPr>
        </p:nvSpPr>
        <p:spPr>
          <a:xfrm>
            <a:off x="1824000" y="0"/>
            <a:ext cx="5496000" cy="70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SLIDE SAFETY ~</a:t>
            </a:r>
            <a:endParaRPr/>
          </a:p>
        </p:txBody>
      </p:sp>
      <p:sp>
        <p:nvSpPr>
          <p:cNvPr id="501" name="Google Shape;501;p64"/>
          <p:cNvSpPr txBox="1"/>
          <p:nvPr/>
        </p:nvSpPr>
        <p:spPr>
          <a:xfrm>
            <a:off x="1479000" y="747750"/>
            <a:ext cx="6186000" cy="3648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The steel slide needs to be in the shade, or else it could burn the kids bums off.</a:t>
            </a:r>
            <a:endParaRPr sz="1800">
              <a:solidFill>
                <a:schemeClr val="lt1"/>
              </a:solidFill>
              <a:latin typeface="Rubik"/>
              <a:ea typeface="Rubik"/>
              <a:cs typeface="Rubik"/>
              <a:sym typeface="Rubik"/>
            </a:endParaRPr>
          </a:p>
          <a:p>
            <a:pPr indent="-342900" lvl="0" marL="457200" rtl="0" algn="l">
              <a:lnSpc>
                <a:spcPct val="115000"/>
              </a:lnSpc>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There needs to be an exit height of at least 0.18m (7 in) so if kids have their legs stuck straight out when going down the slide, there ankles don’t break upon impact with the ground.</a:t>
            </a:r>
            <a:endParaRPr sz="1800">
              <a:solidFill>
                <a:schemeClr val="lt1"/>
              </a:solidFill>
              <a:latin typeface="Rubik"/>
              <a:ea typeface="Rubik"/>
              <a:cs typeface="Rubik"/>
              <a:sym typeface="Rubik"/>
            </a:endParaRPr>
          </a:p>
          <a:p>
            <a:pPr indent="-342900" lvl="0" marL="457200" rtl="0" algn="l">
              <a:lnSpc>
                <a:spcPct val="115000"/>
              </a:lnSpc>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“According to the CPSC Playground Safety Handbook and ASTM F1487-11, an embankment slide should be designed to an average angle of 30 degrees and it must not exceed 50 degrees at any point.” → in regards to theta</a:t>
            </a:r>
            <a:endParaRPr sz="1800">
              <a:solidFill>
                <a:schemeClr val="lt1"/>
              </a:solidFill>
              <a:latin typeface="Rubik"/>
              <a:ea typeface="Rubik"/>
              <a:cs typeface="Rubik"/>
              <a:sym typeface="Rubik"/>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5"/>
          <p:cNvSpPr txBox="1"/>
          <p:nvPr>
            <p:ph type="title"/>
          </p:nvPr>
        </p:nvSpPr>
        <p:spPr>
          <a:xfrm>
            <a:off x="1824000" y="0"/>
            <a:ext cx="5496000" cy="70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SWING SAFETY ~</a:t>
            </a:r>
            <a:endParaRPr/>
          </a:p>
        </p:txBody>
      </p:sp>
      <p:sp>
        <p:nvSpPr>
          <p:cNvPr id="507" name="Google Shape;507;p65"/>
          <p:cNvSpPr txBox="1"/>
          <p:nvPr/>
        </p:nvSpPr>
        <p:spPr>
          <a:xfrm>
            <a:off x="1479000" y="747750"/>
            <a:ext cx="6186000" cy="4120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Foam pit to break fall</a:t>
            </a:r>
            <a:endParaRPr sz="1800">
              <a:solidFill>
                <a:schemeClr val="lt1"/>
              </a:solidFill>
              <a:latin typeface="Rubik"/>
              <a:ea typeface="Rubik"/>
              <a:cs typeface="Rubik"/>
              <a:sym typeface="Rubik"/>
            </a:endParaRPr>
          </a:p>
          <a:p>
            <a:pPr indent="-342900" lvl="0" marL="457200" rtl="0" algn="l">
              <a:lnSpc>
                <a:spcPct val="115000"/>
              </a:lnSpc>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The CSFC recommends that there should be at least 2 ft. away from each other and either 6 ft. surrounding the swingset and/or an equal space twice the arc length of the swings to both the front and back of it.</a:t>
            </a:r>
            <a:endParaRPr sz="1800">
              <a:solidFill>
                <a:schemeClr val="lt1"/>
              </a:solidFill>
              <a:latin typeface="Roboto"/>
              <a:ea typeface="Roboto"/>
              <a:cs typeface="Roboto"/>
              <a:sym typeface="Roboto"/>
            </a:endParaRPr>
          </a:p>
          <a:p>
            <a:pPr indent="-342900" lvl="0" marL="457200" rtl="0" algn="l">
              <a:lnSpc>
                <a:spcPct val="115000"/>
              </a:lnSpc>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The distance from the ground for the normal swings is 2.5 ft and the distance between swings is 3 ft.</a:t>
            </a:r>
            <a:endParaRPr sz="1800">
              <a:solidFill>
                <a:schemeClr val="lt1"/>
              </a:solidFill>
              <a:latin typeface="Roboto"/>
              <a:ea typeface="Roboto"/>
              <a:cs typeface="Roboto"/>
              <a:sym typeface="Roboto"/>
            </a:endParaRPr>
          </a:p>
          <a:p>
            <a:pPr indent="-342900" lvl="0" marL="457200" rtl="0" algn="l">
              <a:lnSpc>
                <a:spcPct val="115000"/>
              </a:lnSpc>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The surrounding material should be something that can absorb one’s impact if they fall or jump hard.</a:t>
            </a:r>
            <a:endParaRPr sz="1800">
              <a:solidFill>
                <a:schemeClr val="lt1"/>
              </a:solidFill>
              <a:latin typeface="Roboto"/>
              <a:ea typeface="Roboto"/>
              <a:cs typeface="Roboto"/>
              <a:sym typeface="Roboto"/>
            </a:endParaRPr>
          </a:p>
          <a:p>
            <a:pPr indent="-342900" lvl="0" marL="457200" rtl="0" algn="l">
              <a:lnSpc>
                <a:spcPct val="115000"/>
              </a:lnSpc>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The chains are coated in HDPE to protect from overheating.</a:t>
            </a:r>
            <a:endParaRPr sz="1800">
              <a:solidFill>
                <a:schemeClr val="lt1"/>
              </a:solidFill>
              <a:latin typeface="Roboto"/>
              <a:ea typeface="Roboto"/>
              <a:cs typeface="Roboto"/>
              <a:sym typeface="Roboto"/>
            </a:endParaRPr>
          </a:p>
          <a:p>
            <a:pPr indent="0" lvl="0" marL="0" rtl="0" algn="l">
              <a:lnSpc>
                <a:spcPct val="115000"/>
              </a:lnSpc>
              <a:spcBef>
                <a:spcPts val="1200"/>
              </a:spcBef>
              <a:spcAft>
                <a:spcPts val="1200"/>
              </a:spcAft>
              <a:buNone/>
            </a:pPr>
            <a:r>
              <a:t/>
            </a:r>
            <a:endParaRPr sz="1800">
              <a:solidFill>
                <a:schemeClr val="lt1"/>
              </a:solidFill>
              <a:latin typeface="Rubik"/>
              <a:ea typeface="Rubik"/>
              <a:cs typeface="Rubik"/>
              <a:sym typeface="Rubi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6"/>
          <p:cNvSpPr txBox="1"/>
          <p:nvPr>
            <p:ph type="title"/>
          </p:nvPr>
        </p:nvSpPr>
        <p:spPr>
          <a:xfrm>
            <a:off x="1824000" y="0"/>
            <a:ext cx="5496000" cy="70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 TRAMPOLINE SAFETY ~</a:t>
            </a:r>
            <a:endParaRPr/>
          </a:p>
        </p:txBody>
      </p:sp>
      <p:sp>
        <p:nvSpPr>
          <p:cNvPr id="513" name="Google Shape;513;p66"/>
          <p:cNvSpPr txBox="1"/>
          <p:nvPr/>
        </p:nvSpPr>
        <p:spPr>
          <a:xfrm>
            <a:off x="1479000" y="747750"/>
            <a:ext cx="6186000" cy="23736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The trampolines are </a:t>
            </a:r>
            <a:r>
              <a:rPr lang="en" sz="1800">
                <a:solidFill>
                  <a:schemeClr val="lt1"/>
                </a:solidFill>
                <a:latin typeface="Rubik"/>
                <a:ea typeface="Rubik"/>
                <a:cs typeface="Rubik"/>
                <a:sym typeface="Rubik"/>
              </a:rPr>
              <a:t>surrounded by foam pedestals</a:t>
            </a:r>
            <a:endParaRPr sz="1800">
              <a:solidFill>
                <a:schemeClr val="lt1"/>
              </a:solidFill>
              <a:latin typeface="Rubik"/>
              <a:ea typeface="Rubik"/>
              <a:cs typeface="Rubik"/>
              <a:sym typeface="Rubik"/>
            </a:endParaRPr>
          </a:p>
          <a:p>
            <a:pPr indent="-342900" lvl="0" marL="457200" rtl="0" algn="l">
              <a:lnSpc>
                <a:spcPct val="115000"/>
              </a:lnSpc>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The trampolines are also incredibly safe due to the strong support of the springs which can have a weight threshold of 400 lbs (more than enough for a child)</a:t>
            </a:r>
            <a:endParaRPr sz="1800">
              <a:solidFill>
                <a:schemeClr val="lt1"/>
              </a:solidFill>
              <a:latin typeface="Rubik"/>
              <a:ea typeface="Rubik"/>
              <a:cs typeface="Rubik"/>
              <a:sym typeface="Rubik"/>
            </a:endParaRPr>
          </a:p>
          <a:p>
            <a:pPr indent="-342900" lvl="0" marL="457200" rtl="0" algn="l">
              <a:lnSpc>
                <a:spcPct val="115000"/>
              </a:lnSpc>
              <a:spcBef>
                <a:spcPts val="0"/>
              </a:spcBef>
              <a:spcAft>
                <a:spcPts val="0"/>
              </a:spcAft>
              <a:buClr>
                <a:schemeClr val="lt1"/>
              </a:buClr>
              <a:buSzPts val="1800"/>
              <a:buFont typeface="Rubik"/>
              <a:buChar char="-"/>
            </a:pPr>
            <a:r>
              <a:rPr lang="en" sz="1800">
                <a:solidFill>
                  <a:schemeClr val="lt1"/>
                </a:solidFill>
                <a:latin typeface="Rubik"/>
                <a:ea typeface="Rubik"/>
                <a:cs typeface="Rubik"/>
                <a:sym typeface="Rubik"/>
              </a:rPr>
              <a:t>There is a limit of one child at a time to make sure kids aren’t stepping on one another as well. </a:t>
            </a:r>
            <a:endParaRPr sz="1800">
              <a:solidFill>
                <a:schemeClr val="lt1"/>
              </a:solidFill>
              <a:latin typeface="Rubik"/>
              <a:ea typeface="Rubik"/>
              <a:cs typeface="Rubik"/>
              <a:sym typeface="Rubik"/>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7"/>
          <p:cNvSpPr txBox="1"/>
          <p:nvPr>
            <p:ph type="title"/>
          </p:nvPr>
        </p:nvSpPr>
        <p:spPr>
          <a:xfrm>
            <a:off x="1824000" y="0"/>
            <a:ext cx="5496000" cy="70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 ORBITRON SPINNER SAFETY ~</a:t>
            </a:r>
            <a:endParaRPr sz="2600"/>
          </a:p>
        </p:txBody>
      </p:sp>
      <p:sp>
        <p:nvSpPr>
          <p:cNvPr id="519" name="Google Shape;519;p67"/>
          <p:cNvSpPr txBox="1"/>
          <p:nvPr/>
        </p:nvSpPr>
        <p:spPr>
          <a:xfrm>
            <a:off x="1479000" y="747750"/>
            <a:ext cx="6186000" cy="37566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lt1"/>
              </a:buClr>
              <a:buSzPts val="1700"/>
              <a:buFont typeface="Rubik"/>
              <a:buChar char="-"/>
            </a:pPr>
            <a:r>
              <a:rPr lang="en" sz="1700">
                <a:solidFill>
                  <a:schemeClr val="lt1"/>
                </a:solidFill>
                <a:latin typeface="Rubik"/>
                <a:ea typeface="Rubik"/>
                <a:cs typeface="Rubik"/>
                <a:sym typeface="Rubik"/>
              </a:rPr>
              <a:t>Foam pit underneath</a:t>
            </a:r>
            <a:endParaRPr sz="1700">
              <a:solidFill>
                <a:schemeClr val="lt1"/>
              </a:solidFill>
              <a:latin typeface="Rubik"/>
              <a:ea typeface="Rubik"/>
              <a:cs typeface="Rubik"/>
              <a:sym typeface="Rubik"/>
            </a:endParaRPr>
          </a:p>
          <a:p>
            <a:pPr indent="-336550" lvl="0" marL="457200" rtl="0" algn="l">
              <a:lnSpc>
                <a:spcPct val="115000"/>
              </a:lnSpc>
              <a:spcBef>
                <a:spcPts val="0"/>
              </a:spcBef>
              <a:spcAft>
                <a:spcPts val="0"/>
              </a:spcAft>
              <a:buClr>
                <a:schemeClr val="lt1"/>
              </a:buClr>
              <a:buSzPts val="1700"/>
              <a:buFont typeface="Rubik"/>
              <a:buChar char="-"/>
            </a:pPr>
            <a:r>
              <a:rPr lang="en" sz="1700">
                <a:solidFill>
                  <a:schemeClr val="lt1"/>
                </a:solidFill>
                <a:latin typeface="Roboto"/>
                <a:ea typeface="Roboto"/>
                <a:cs typeface="Roboto"/>
                <a:sym typeface="Roboto"/>
              </a:rPr>
              <a:t>The spinner is 3.5 meters above the foam pit, which makes it so that it will take 0.837 seconds to fall from letting go. Using kinematics, the kids will be launched a maximum of 5.022 meters at the fastest speed. We made a foam pit with a radius of 9 meters, to account for the 2 meter radius of the spinner, 5 meters of launch distance, and 2 meters for safety. The platform used to access the spinner is made out of soft foam, which is padded in the case of a collision. We included a warning on the safety sign to warn against letting go of the spinner close to the platform.</a:t>
            </a:r>
            <a:endParaRPr sz="1700">
              <a:solidFill>
                <a:schemeClr val="lt1"/>
              </a:solidFill>
              <a:latin typeface="Rubik"/>
              <a:ea typeface="Rubik"/>
              <a:cs typeface="Rubik"/>
              <a:sym typeface="Rubik"/>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8"/>
          <p:cNvSpPr txBox="1"/>
          <p:nvPr>
            <p:ph type="title"/>
          </p:nvPr>
        </p:nvSpPr>
        <p:spPr>
          <a:xfrm>
            <a:off x="1824000" y="0"/>
            <a:ext cx="5496000" cy="70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 MONKEY BARS SAFETY ~</a:t>
            </a:r>
            <a:endParaRPr sz="3000"/>
          </a:p>
        </p:txBody>
      </p:sp>
      <p:sp>
        <p:nvSpPr>
          <p:cNvPr id="525" name="Google Shape;525;p68"/>
          <p:cNvSpPr txBox="1"/>
          <p:nvPr/>
        </p:nvSpPr>
        <p:spPr>
          <a:xfrm>
            <a:off x="1479000" y="747750"/>
            <a:ext cx="6186000" cy="3711000"/>
          </a:xfrm>
          <a:prstGeom prst="rect">
            <a:avLst/>
          </a:prstGeom>
          <a:noFill/>
          <a:ln>
            <a:noFill/>
          </a:ln>
        </p:spPr>
        <p:txBody>
          <a:bodyPr anchorCtr="0" anchor="t" bIns="91425" lIns="91425" spcFirstLastPara="1" rIns="91425" wrap="square" tIns="91425">
            <a:spAutoFit/>
          </a:bodyPr>
          <a:lstStyle/>
          <a:p>
            <a:pPr indent="-412750" lvl="0" marL="457200" rtl="0" algn="l">
              <a:lnSpc>
                <a:spcPct val="115000"/>
              </a:lnSpc>
              <a:spcBef>
                <a:spcPts val="0"/>
              </a:spcBef>
              <a:spcAft>
                <a:spcPts val="0"/>
              </a:spcAft>
              <a:buClr>
                <a:schemeClr val="lt1"/>
              </a:buClr>
              <a:buSzPts val="2900"/>
              <a:buFont typeface="Rubik"/>
              <a:buChar char="-"/>
            </a:pPr>
            <a:r>
              <a:rPr lang="en" sz="2900">
                <a:solidFill>
                  <a:schemeClr val="lt1"/>
                </a:solidFill>
                <a:latin typeface="Rubik"/>
                <a:ea typeface="Rubik"/>
                <a:cs typeface="Rubik"/>
                <a:sym typeface="Rubik"/>
              </a:rPr>
              <a:t>Foam pit under to break fall!</a:t>
            </a:r>
            <a:endParaRPr sz="2900">
              <a:solidFill>
                <a:schemeClr val="lt1"/>
              </a:solidFill>
              <a:latin typeface="Rubik"/>
              <a:ea typeface="Rubik"/>
              <a:cs typeface="Rubik"/>
              <a:sym typeface="Rubik"/>
            </a:endParaRPr>
          </a:p>
          <a:p>
            <a:pPr indent="-412750" lvl="0" marL="457200" rtl="0" algn="l">
              <a:lnSpc>
                <a:spcPct val="115000"/>
              </a:lnSpc>
              <a:spcBef>
                <a:spcPts val="0"/>
              </a:spcBef>
              <a:spcAft>
                <a:spcPts val="0"/>
              </a:spcAft>
              <a:buClr>
                <a:schemeClr val="lt1"/>
              </a:buClr>
              <a:buSzPts val="2900"/>
              <a:buFont typeface="Rubik"/>
              <a:buChar char="-"/>
            </a:pPr>
            <a:r>
              <a:rPr lang="en" sz="2900">
                <a:solidFill>
                  <a:schemeClr val="lt1"/>
                </a:solidFill>
                <a:latin typeface="Rubik"/>
                <a:ea typeface="Rubik"/>
                <a:cs typeface="Rubik"/>
                <a:sym typeface="Rubik"/>
              </a:rPr>
              <a:t>At a reasonable height above foam pit</a:t>
            </a:r>
            <a:endParaRPr sz="2900">
              <a:solidFill>
                <a:schemeClr val="lt1"/>
              </a:solidFill>
              <a:latin typeface="Rubik"/>
              <a:ea typeface="Rubik"/>
              <a:cs typeface="Rubik"/>
              <a:sym typeface="Rubik"/>
            </a:endParaRPr>
          </a:p>
          <a:p>
            <a:pPr indent="-412750" lvl="0" marL="457200" rtl="0" algn="l">
              <a:lnSpc>
                <a:spcPct val="115000"/>
              </a:lnSpc>
              <a:spcBef>
                <a:spcPts val="0"/>
              </a:spcBef>
              <a:spcAft>
                <a:spcPts val="0"/>
              </a:spcAft>
              <a:buClr>
                <a:schemeClr val="lt1"/>
              </a:buClr>
              <a:buSzPts val="2900"/>
              <a:buFont typeface="Rubik"/>
              <a:buChar char="-"/>
            </a:pPr>
            <a:r>
              <a:rPr lang="en" sz="2900">
                <a:solidFill>
                  <a:schemeClr val="lt1"/>
                </a:solidFill>
                <a:latin typeface="Rubik"/>
                <a:ea typeface="Rubik"/>
                <a:cs typeface="Rubik"/>
                <a:sym typeface="Rubik"/>
              </a:rPr>
              <a:t>Foam pit goes deep enough (~2.5m) to ensure kids don’t hurt their bums on the bottom of the floor</a:t>
            </a:r>
            <a:endParaRPr sz="2900">
              <a:solidFill>
                <a:schemeClr val="lt1"/>
              </a:solidFill>
              <a:latin typeface="Rubik"/>
              <a:ea typeface="Rubik"/>
              <a:cs typeface="Rubik"/>
              <a:sym typeface="Rubik"/>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9" name="Shape 529"/>
        <p:cNvGrpSpPr/>
        <p:nvPr/>
      </p:nvGrpSpPr>
      <p:grpSpPr>
        <a:xfrm>
          <a:off x="0" y="0"/>
          <a:ext cx="0" cy="0"/>
          <a:chOff x="0" y="0"/>
          <a:chExt cx="0" cy="0"/>
        </a:xfrm>
      </p:grpSpPr>
      <p:sp>
        <p:nvSpPr>
          <p:cNvPr id="530" name="Google Shape;530;p69"/>
          <p:cNvSpPr txBox="1"/>
          <p:nvPr>
            <p:ph idx="2" type="title"/>
          </p:nvPr>
        </p:nvSpPr>
        <p:spPr>
          <a:xfrm>
            <a:off x="1823875" y="738163"/>
            <a:ext cx="5496000" cy="291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531" name="Google Shape;531;p69"/>
          <p:cNvSpPr txBox="1"/>
          <p:nvPr>
            <p:ph type="title"/>
          </p:nvPr>
        </p:nvSpPr>
        <p:spPr>
          <a:xfrm>
            <a:off x="1824125" y="3700938"/>
            <a:ext cx="5496000" cy="70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FINANCIAL OVERVIEW</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0"/>
          <p:cNvSpPr/>
          <p:nvPr/>
        </p:nvSpPr>
        <p:spPr>
          <a:xfrm>
            <a:off x="-89675" y="-38800"/>
            <a:ext cx="1435800" cy="52533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0"/>
          <p:cNvSpPr txBox="1"/>
          <p:nvPr>
            <p:ph type="title"/>
          </p:nvPr>
        </p:nvSpPr>
        <p:spPr>
          <a:xfrm rot="-5400000">
            <a:off x="-1038175" y="2289550"/>
            <a:ext cx="407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FINANCES</a:t>
            </a:r>
            <a:endParaRPr/>
          </a:p>
        </p:txBody>
      </p:sp>
      <p:sp>
        <p:nvSpPr>
          <p:cNvPr id="538" name="Google Shape;538;p70"/>
          <p:cNvSpPr txBox="1"/>
          <p:nvPr>
            <p:ph idx="7" type="title"/>
          </p:nvPr>
        </p:nvSpPr>
        <p:spPr>
          <a:xfrm>
            <a:off x="2261350" y="560850"/>
            <a:ext cx="2202000" cy="30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TOTAL COST</a:t>
            </a:r>
            <a:endParaRPr/>
          </a:p>
        </p:txBody>
      </p:sp>
      <p:cxnSp>
        <p:nvCxnSpPr>
          <p:cNvPr id="539" name="Google Shape;539;p70"/>
          <p:cNvCxnSpPr/>
          <p:nvPr/>
        </p:nvCxnSpPr>
        <p:spPr>
          <a:xfrm>
            <a:off x="2323125" y="887850"/>
            <a:ext cx="1622100" cy="0"/>
          </a:xfrm>
          <a:prstGeom prst="straightConnector1">
            <a:avLst/>
          </a:prstGeom>
          <a:noFill/>
          <a:ln cap="flat" cmpd="sng" w="19050">
            <a:solidFill>
              <a:schemeClr val="lt1"/>
            </a:solidFill>
            <a:prstDash val="solid"/>
            <a:round/>
            <a:headEnd len="med" w="med" type="none"/>
            <a:tailEnd len="med" w="med" type="none"/>
          </a:ln>
        </p:spPr>
      </p:cxnSp>
      <p:pic>
        <p:nvPicPr>
          <p:cNvPr id="540" name="Google Shape;540;p70"/>
          <p:cNvPicPr preferRelativeResize="0"/>
          <p:nvPr/>
        </p:nvPicPr>
        <p:blipFill>
          <a:blip r:embed="rId3">
            <a:alphaModFix/>
          </a:blip>
          <a:stretch>
            <a:fillRect/>
          </a:stretch>
        </p:blipFill>
        <p:spPr>
          <a:xfrm>
            <a:off x="1808250" y="950050"/>
            <a:ext cx="5903595" cy="3969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4" name="Shape 544"/>
        <p:cNvGrpSpPr/>
        <p:nvPr/>
      </p:nvGrpSpPr>
      <p:grpSpPr>
        <a:xfrm>
          <a:off x="0" y="0"/>
          <a:ext cx="0" cy="0"/>
          <a:chOff x="0" y="0"/>
          <a:chExt cx="0" cy="0"/>
        </a:xfrm>
      </p:grpSpPr>
      <p:sp>
        <p:nvSpPr>
          <p:cNvPr id="545" name="Google Shape;545;p71"/>
          <p:cNvSpPr txBox="1"/>
          <p:nvPr>
            <p:ph type="title"/>
          </p:nvPr>
        </p:nvSpPr>
        <p:spPr>
          <a:xfrm>
            <a:off x="1388100" y="2103050"/>
            <a:ext cx="6367800" cy="120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PARK SLAYS</a:t>
            </a:r>
            <a:endParaRPr/>
          </a:p>
        </p:txBody>
      </p:sp>
      <p:sp>
        <p:nvSpPr>
          <p:cNvPr id="546" name="Google Shape;546;p71"/>
          <p:cNvSpPr txBox="1"/>
          <p:nvPr/>
        </p:nvSpPr>
        <p:spPr>
          <a:xfrm>
            <a:off x="3072000" y="19206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The bottom line-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45"/>
                                        </p:tgtEl>
                                        <p:attrNameLst>
                                          <p:attrName>style.visibility</p:attrName>
                                        </p:attrNameLst>
                                      </p:cBhvr>
                                      <p:to>
                                        <p:strVal val="visible"/>
                                      </p:to>
                                    </p:set>
                                    <p:anim calcmode="lin" valueType="num">
                                      <p:cBhvr additive="base">
                                        <p:cTn dur="1000"/>
                                        <p:tgtEl>
                                          <p:spTgt spid="54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2"/>
          <p:cNvSpPr txBox="1"/>
          <p:nvPr>
            <p:ph type="title"/>
          </p:nvPr>
        </p:nvSpPr>
        <p:spPr>
          <a:xfrm>
            <a:off x="2538475" y="653700"/>
            <a:ext cx="6367800" cy="1208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0" lang="en" sz="600" u="sng">
                <a:solidFill>
                  <a:srgbClr val="8BC34A"/>
                </a:solidFill>
                <a:latin typeface="Roboto"/>
                <a:ea typeface="Roboto"/>
                <a:cs typeface="Roboto"/>
                <a:sym typeface="Roboto"/>
                <a:hlinkClick r:id="rId3">
                  <a:extLst>
                    <a:ext uri="{A12FA001-AC4F-418D-AE19-62706E023703}">
                      <ahyp:hlinkClr val="tx"/>
                    </a:ext>
                  </a:extLst>
                </a:hlinkClick>
              </a:rPr>
              <a:t>https://www.gametime.com/news/what-is-the-cost-of-commercial-playground-equipment-cost</a:t>
            </a:r>
            <a:endParaRPr b="0" sz="600">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b="0" lang="en" sz="600" u="sng">
                <a:solidFill>
                  <a:srgbClr val="8BC34A"/>
                </a:solidFill>
                <a:latin typeface="Roboto"/>
                <a:ea typeface="Roboto"/>
                <a:cs typeface="Roboto"/>
                <a:sym typeface="Roboto"/>
                <a:hlinkClick r:id="rId4">
                  <a:extLst>
                    <a:ext uri="{A12FA001-AC4F-418D-AE19-62706E023703}">
                      <ahyp:hlinkClr val="tx"/>
                    </a:ext>
                  </a:extLst>
                </a:hlinkClick>
              </a:rPr>
              <a:t>https://www.playgroundequipment.com/how-much-does-a-playground-slide-cost/</a:t>
            </a:r>
            <a:endParaRPr b="0" sz="600">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b="0" lang="en" sz="600" u="sng">
                <a:solidFill>
                  <a:srgbClr val="8BC34A"/>
                </a:solidFill>
                <a:latin typeface="Roboto"/>
                <a:ea typeface="Roboto"/>
                <a:cs typeface="Roboto"/>
                <a:sym typeface="Roboto"/>
                <a:hlinkClick r:id="rId5">
                  <a:extLst>
                    <a:ext uri="{A12FA001-AC4F-418D-AE19-62706E023703}">
                      <ahyp:hlinkClr val="tx"/>
                    </a:ext>
                  </a:extLst>
                </a:hlinkClick>
              </a:rPr>
              <a:t>https://www.bciburke.com/our-products/product/orbitron#:~:text=Key%20Features%3A,Approximate%20List%20Price*%3A%20%243%2C691</a:t>
            </a:r>
            <a:r>
              <a:rPr b="0" lang="en" sz="600">
                <a:latin typeface="Roboto"/>
                <a:ea typeface="Roboto"/>
                <a:cs typeface="Roboto"/>
                <a:sym typeface="Roboto"/>
              </a:rPr>
              <a:t> </a:t>
            </a:r>
            <a:endParaRPr b="0" sz="600">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0" sz="600">
              <a:latin typeface="Roboto"/>
              <a:ea typeface="Roboto"/>
              <a:cs typeface="Roboto"/>
              <a:sym typeface="Roboto"/>
            </a:endParaRPr>
          </a:p>
          <a:p>
            <a:pPr indent="0" lvl="0" marL="0" rtl="0" algn="l">
              <a:lnSpc>
                <a:spcPct val="115000"/>
              </a:lnSpc>
              <a:spcBef>
                <a:spcPts val="1200"/>
              </a:spcBef>
              <a:spcAft>
                <a:spcPts val="1200"/>
              </a:spcAft>
              <a:buClr>
                <a:schemeClr val="dk1"/>
              </a:buClr>
              <a:buSzPts val="1100"/>
              <a:buFont typeface="Arial"/>
              <a:buNone/>
            </a:pPr>
            <a:r>
              <a:t/>
            </a:r>
            <a:endParaRPr b="0" sz="600">
              <a:latin typeface="Roboto"/>
              <a:ea typeface="Roboto"/>
              <a:cs typeface="Roboto"/>
              <a:sym typeface="Roboto"/>
            </a:endParaRPr>
          </a:p>
        </p:txBody>
      </p:sp>
      <p:sp>
        <p:nvSpPr>
          <p:cNvPr id="552" name="Google Shape;552;p72"/>
          <p:cNvSpPr txBox="1"/>
          <p:nvPr/>
        </p:nvSpPr>
        <p:spPr>
          <a:xfrm>
            <a:off x="1180500" y="2048425"/>
            <a:ext cx="6575400" cy="12087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930" u="sng">
                <a:solidFill>
                  <a:srgbClr val="8BC34A"/>
                </a:solidFill>
                <a:latin typeface="Roboto"/>
                <a:ea typeface="Roboto"/>
                <a:cs typeface="Roboto"/>
                <a:sym typeface="Roboto"/>
                <a:hlinkClick r:id="rId6">
                  <a:extLst>
                    <a:ext uri="{A12FA001-AC4F-418D-AE19-62706E023703}">
                      <ahyp:hlinkClr val="tx"/>
                    </a:ext>
                  </a:extLst>
                </a:hlinkClick>
              </a:rPr>
              <a:t>https://www.gametime.com/news/what-is-the-cost-of-commercial-playground-equipment-cost</a:t>
            </a:r>
            <a:endParaRPr sz="930">
              <a:solidFill>
                <a:srgbClr val="FFFFFF"/>
              </a:solidFill>
              <a:latin typeface="Roboto"/>
              <a:ea typeface="Roboto"/>
              <a:cs typeface="Roboto"/>
              <a:sym typeface="Roboto"/>
            </a:endParaRPr>
          </a:p>
          <a:p>
            <a:pPr indent="0" lvl="0" marL="0" rtl="0" algn="l">
              <a:lnSpc>
                <a:spcPct val="95000"/>
              </a:lnSpc>
              <a:spcBef>
                <a:spcPts val="1200"/>
              </a:spcBef>
              <a:spcAft>
                <a:spcPts val="0"/>
              </a:spcAft>
              <a:buNone/>
            </a:pPr>
            <a:r>
              <a:rPr lang="en" sz="930" u="sng">
                <a:solidFill>
                  <a:srgbClr val="8BC34A"/>
                </a:solidFill>
                <a:latin typeface="Roboto"/>
                <a:ea typeface="Roboto"/>
                <a:cs typeface="Roboto"/>
                <a:sym typeface="Roboto"/>
                <a:hlinkClick r:id="rId7">
                  <a:extLst>
                    <a:ext uri="{A12FA001-AC4F-418D-AE19-62706E023703}">
                      <ahyp:hlinkClr val="tx"/>
                    </a:ext>
                  </a:extLst>
                </a:hlinkClick>
              </a:rPr>
              <a:t>https://www.playgroundequipment.com/how-much-does-a-playground-slide-cost/</a:t>
            </a:r>
            <a:endParaRPr sz="930">
              <a:solidFill>
                <a:srgbClr val="FFFFFF"/>
              </a:solidFill>
              <a:latin typeface="Roboto"/>
              <a:ea typeface="Roboto"/>
              <a:cs typeface="Roboto"/>
              <a:sym typeface="Roboto"/>
            </a:endParaRPr>
          </a:p>
          <a:p>
            <a:pPr indent="0" lvl="0" marL="0" rtl="0" algn="l">
              <a:lnSpc>
                <a:spcPct val="95000"/>
              </a:lnSpc>
              <a:spcBef>
                <a:spcPts val="1200"/>
              </a:spcBef>
              <a:spcAft>
                <a:spcPts val="0"/>
              </a:spcAft>
              <a:buNone/>
            </a:pPr>
            <a:r>
              <a:rPr lang="en" sz="930" u="sng">
                <a:solidFill>
                  <a:srgbClr val="8BC34A"/>
                </a:solidFill>
                <a:latin typeface="Roboto"/>
                <a:ea typeface="Roboto"/>
                <a:cs typeface="Roboto"/>
                <a:sym typeface="Roboto"/>
                <a:hlinkClick r:id="rId8">
                  <a:extLst>
                    <a:ext uri="{A12FA001-AC4F-418D-AE19-62706E023703}">
                      <ahyp:hlinkClr val="tx"/>
                    </a:ext>
                  </a:extLst>
                </a:hlinkClick>
              </a:rPr>
              <a:t>https://www.playgroundequipment.com/choose-slide-equipment-by-shape-and-material/</a:t>
            </a:r>
            <a:endParaRPr sz="930">
              <a:solidFill>
                <a:srgbClr val="FFFFFF"/>
              </a:solidFill>
              <a:latin typeface="Roboto"/>
              <a:ea typeface="Roboto"/>
              <a:cs typeface="Roboto"/>
              <a:sym typeface="Roboto"/>
            </a:endParaRPr>
          </a:p>
          <a:p>
            <a:pPr indent="0" lvl="0" marL="0" rtl="0" algn="l">
              <a:lnSpc>
                <a:spcPct val="95000"/>
              </a:lnSpc>
              <a:spcBef>
                <a:spcPts val="1200"/>
              </a:spcBef>
              <a:spcAft>
                <a:spcPts val="0"/>
              </a:spcAft>
              <a:buNone/>
            </a:pPr>
            <a:r>
              <a:rPr lang="en" sz="930" u="sng">
                <a:solidFill>
                  <a:srgbClr val="8BC34A"/>
                </a:solidFill>
                <a:latin typeface="Roboto"/>
                <a:ea typeface="Roboto"/>
                <a:cs typeface="Roboto"/>
                <a:sym typeface="Roboto"/>
                <a:hlinkClick r:id="rId9">
                  <a:extLst>
                    <a:ext uri="{A12FA001-AC4F-418D-AE19-62706E023703}">
                      <ahyp:hlinkClr val="tx"/>
                    </a:ext>
                  </a:extLst>
                </a:hlinkClick>
              </a:rPr>
              <a:t>https://ers.fpg.unc.edu/sites/ers.fpg.unc.edu/files/playground.pdf</a:t>
            </a:r>
            <a:endParaRPr sz="930">
              <a:solidFill>
                <a:srgbClr val="FFFFFF"/>
              </a:solidFill>
              <a:latin typeface="Roboto"/>
              <a:ea typeface="Roboto"/>
              <a:cs typeface="Roboto"/>
              <a:sym typeface="Roboto"/>
            </a:endParaRPr>
          </a:p>
          <a:p>
            <a:pPr indent="0" lvl="0" marL="0" rtl="0" algn="l">
              <a:lnSpc>
                <a:spcPct val="95000"/>
              </a:lnSpc>
              <a:spcBef>
                <a:spcPts val="1200"/>
              </a:spcBef>
              <a:spcAft>
                <a:spcPts val="0"/>
              </a:spcAft>
              <a:buNone/>
            </a:pPr>
            <a:r>
              <a:rPr lang="en" sz="930" u="sng">
                <a:solidFill>
                  <a:srgbClr val="8BC34A"/>
                </a:solidFill>
                <a:latin typeface="Roboto"/>
                <a:ea typeface="Roboto"/>
                <a:cs typeface="Roboto"/>
                <a:sym typeface="Roboto"/>
                <a:hlinkClick r:id="rId10">
                  <a:extLst>
                    <a:ext uri="{A12FA001-AC4F-418D-AE19-62706E023703}">
                      <ahyp:hlinkClr val="tx"/>
                    </a:ext>
                  </a:extLst>
                </a:hlinkClick>
              </a:rPr>
              <a:t>https://thefield.asla.org/2016/09/08/playing-with-topography/</a:t>
            </a:r>
            <a:endParaRPr sz="930">
              <a:solidFill>
                <a:srgbClr val="FFFFFF"/>
              </a:solidFill>
              <a:latin typeface="Roboto"/>
              <a:ea typeface="Roboto"/>
              <a:cs typeface="Roboto"/>
              <a:sym typeface="Roboto"/>
            </a:endParaRPr>
          </a:p>
          <a:p>
            <a:pPr indent="0" lvl="0" marL="0" rtl="0" algn="l">
              <a:lnSpc>
                <a:spcPct val="95000"/>
              </a:lnSpc>
              <a:spcBef>
                <a:spcPts val="1200"/>
              </a:spcBef>
              <a:spcAft>
                <a:spcPts val="0"/>
              </a:spcAft>
              <a:buNone/>
            </a:pPr>
            <a:r>
              <a:t/>
            </a:r>
            <a:endParaRPr sz="930">
              <a:solidFill>
                <a:srgbClr val="FFFFFF"/>
              </a:solidFill>
              <a:latin typeface="Roboto"/>
              <a:ea typeface="Roboto"/>
              <a:cs typeface="Roboto"/>
              <a:sym typeface="Roboto"/>
            </a:endParaRPr>
          </a:p>
          <a:p>
            <a:pPr indent="0" lvl="0" marL="0" rtl="0" algn="l">
              <a:lnSpc>
                <a:spcPct val="95000"/>
              </a:lnSpc>
              <a:spcBef>
                <a:spcPts val="1200"/>
              </a:spcBef>
              <a:spcAft>
                <a:spcPts val="0"/>
              </a:spcAft>
              <a:buNone/>
            </a:pPr>
            <a:r>
              <a:t/>
            </a:r>
            <a:endParaRPr sz="930">
              <a:solidFill>
                <a:srgbClr val="FFFFFF"/>
              </a:solidFill>
              <a:latin typeface="Roboto"/>
              <a:ea typeface="Roboto"/>
              <a:cs typeface="Roboto"/>
              <a:sym typeface="Roboto"/>
            </a:endParaRPr>
          </a:p>
          <a:p>
            <a:pPr indent="0" lvl="0" marL="0" rtl="0" algn="l">
              <a:lnSpc>
                <a:spcPct val="95000"/>
              </a:lnSpc>
              <a:spcBef>
                <a:spcPts val="1200"/>
              </a:spcBef>
              <a:spcAft>
                <a:spcPts val="1200"/>
              </a:spcAft>
              <a:buNone/>
            </a:pPr>
            <a:r>
              <a:t/>
            </a:r>
            <a:endParaRPr sz="930">
              <a:solidFill>
                <a:srgbClr val="FFFFFF"/>
              </a:solidFill>
              <a:latin typeface="Roboto"/>
              <a:ea typeface="Roboto"/>
              <a:cs typeface="Roboto"/>
              <a:sym typeface="Roboto"/>
            </a:endParaRPr>
          </a:p>
        </p:txBody>
      </p:sp>
      <p:sp>
        <p:nvSpPr>
          <p:cNvPr id="553" name="Google Shape;553;p72"/>
          <p:cNvSpPr txBox="1"/>
          <p:nvPr/>
        </p:nvSpPr>
        <p:spPr>
          <a:xfrm>
            <a:off x="185575" y="3443150"/>
            <a:ext cx="7076400" cy="178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800" u="sng">
                <a:solidFill>
                  <a:srgbClr val="8BC34A"/>
                </a:solidFill>
                <a:latin typeface="Roboto"/>
                <a:ea typeface="Roboto"/>
                <a:cs typeface="Roboto"/>
                <a:sym typeface="Roboto"/>
                <a:hlinkClick r:id="rId11">
                  <a:extLst>
                    <a:ext uri="{A12FA001-AC4F-418D-AE19-62706E023703}">
                      <ahyp:hlinkClr val="tx"/>
                    </a:ext>
                  </a:extLst>
                </a:hlinkClick>
              </a:rPr>
              <a:t>https://www.gametime.com/news/what-is-the-cost-of-commercial-playground-equipment-cost</a:t>
            </a:r>
            <a:endParaRPr sz="800">
              <a:solidFill>
                <a:schemeClr val="lt1"/>
              </a:solidFill>
              <a:latin typeface="Roboto"/>
              <a:ea typeface="Roboto"/>
              <a:cs typeface="Roboto"/>
              <a:sym typeface="Roboto"/>
            </a:endParaRPr>
          </a:p>
          <a:p>
            <a:pPr indent="0" lvl="0" marL="0" rtl="0" algn="l">
              <a:lnSpc>
                <a:spcPct val="115000"/>
              </a:lnSpc>
              <a:spcBef>
                <a:spcPts val="1200"/>
              </a:spcBef>
              <a:spcAft>
                <a:spcPts val="0"/>
              </a:spcAft>
              <a:buNone/>
            </a:pPr>
            <a:r>
              <a:rPr lang="en" sz="800" u="sng">
                <a:solidFill>
                  <a:srgbClr val="8BC34A"/>
                </a:solidFill>
                <a:latin typeface="Roboto"/>
                <a:ea typeface="Roboto"/>
                <a:cs typeface="Roboto"/>
                <a:sym typeface="Roboto"/>
                <a:hlinkClick r:id="rId12">
                  <a:extLst>
                    <a:ext uri="{A12FA001-AC4F-418D-AE19-62706E023703}">
                      <ahyp:hlinkClr val="tx"/>
                    </a:ext>
                  </a:extLst>
                </a:hlinkClick>
              </a:rPr>
              <a:t>https://www.playgroundequipment.com/how-much-does-a-playground-slide-cost/</a:t>
            </a:r>
            <a:endParaRPr sz="800">
              <a:solidFill>
                <a:schemeClr val="lt1"/>
              </a:solidFill>
              <a:latin typeface="Roboto"/>
              <a:ea typeface="Roboto"/>
              <a:cs typeface="Roboto"/>
              <a:sym typeface="Roboto"/>
            </a:endParaRPr>
          </a:p>
          <a:p>
            <a:pPr indent="0" lvl="0" marL="0" rtl="0" algn="l">
              <a:lnSpc>
                <a:spcPct val="115000"/>
              </a:lnSpc>
              <a:spcBef>
                <a:spcPts val="1200"/>
              </a:spcBef>
              <a:spcAft>
                <a:spcPts val="0"/>
              </a:spcAft>
              <a:buNone/>
            </a:pPr>
            <a:r>
              <a:rPr lang="en" sz="800" u="sng">
                <a:solidFill>
                  <a:srgbClr val="8BC34A"/>
                </a:solidFill>
                <a:latin typeface="Roboto"/>
                <a:ea typeface="Roboto"/>
                <a:cs typeface="Roboto"/>
                <a:sym typeface="Roboto"/>
                <a:hlinkClick r:id="rId13">
                  <a:extLst>
                    <a:ext uri="{A12FA001-AC4F-418D-AE19-62706E023703}">
                      <ahyp:hlinkClr val="tx"/>
                    </a:ext>
                  </a:extLst>
                </a:hlinkClick>
              </a:rPr>
              <a:t>https://www.archiexpo.com/prod/grup-fabregas/product-153538-1782124.html</a:t>
            </a:r>
            <a:r>
              <a:rPr lang="en" sz="800">
                <a:solidFill>
                  <a:schemeClr val="lt1"/>
                </a:solidFill>
                <a:latin typeface="Roboto"/>
                <a:ea typeface="Roboto"/>
                <a:cs typeface="Roboto"/>
                <a:sym typeface="Roboto"/>
              </a:rPr>
              <a:t> </a:t>
            </a:r>
            <a:endParaRPr sz="800">
              <a:solidFill>
                <a:schemeClr val="lt1"/>
              </a:solidFill>
              <a:latin typeface="Roboto"/>
              <a:ea typeface="Roboto"/>
              <a:cs typeface="Roboto"/>
              <a:sym typeface="Roboto"/>
            </a:endParaRPr>
          </a:p>
          <a:p>
            <a:pPr indent="0" lvl="0" marL="0" rtl="0" algn="l">
              <a:lnSpc>
                <a:spcPct val="115000"/>
              </a:lnSpc>
              <a:spcBef>
                <a:spcPts val="1200"/>
              </a:spcBef>
              <a:spcAft>
                <a:spcPts val="0"/>
              </a:spcAft>
              <a:buNone/>
            </a:pPr>
            <a:r>
              <a:rPr lang="en" sz="800" u="sng">
                <a:solidFill>
                  <a:srgbClr val="8BC34A"/>
                </a:solidFill>
                <a:latin typeface="Roboto"/>
                <a:ea typeface="Roboto"/>
                <a:cs typeface="Roboto"/>
                <a:sym typeface="Roboto"/>
                <a:hlinkClick r:id="rId14">
                  <a:extLst>
                    <a:ext uri="{A12FA001-AC4F-418D-AE19-62706E023703}">
                      <ahyp:hlinkClr val="tx"/>
                    </a:ext>
                  </a:extLst>
                </a:hlinkClick>
              </a:rPr>
              <a:t>https://www.homedepot.com/p/Creative-Cedar-Designs-Ultimate-Yellow-Swing-Seat-with-Chain-BP014-Y/300685614</a:t>
            </a:r>
            <a:r>
              <a:rPr lang="en" sz="800">
                <a:solidFill>
                  <a:schemeClr val="lt1"/>
                </a:solidFill>
                <a:latin typeface="Roboto"/>
                <a:ea typeface="Roboto"/>
                <a:cs typeface="Roboto"/>
                <a:sym typeface="Roboto"/>
              </a:rPr>
              <a:t> </a:t>
            </a:r>
            <a:endParaRPr sz="800">
              <a:solidFill>
                <a:schemeClr val="lt1"/>
              </a:solidFill>
              <a:latin typeface="Roboto"/>
              <a:ea typeface="Roboto"/>
              <a:cs typeface="Roboto"/>
              <a:sym typeface="Roboto"/>
            </a:endParaRPr>
          </a:p>
          <a:p>
            <a:pPr indent="0" lvl="0" marL="0" rtl="0" algn="l">
              <a:lnSpc>
                <a:spcPct val="115000"/>
              </a:lnSpc>
              <a:spcBef>
                <a:spcPts val="1200"/>
              </a:spcBef>
              <a:spcAft>
                <a:spcPts val="0"/>
              </a:spcAft>
              <a:buNone/>
            </a:pPr>
            <a:r>
              <a:rPr lang="en" sz="800" u="sng">
                <a:solidFill>
                  <a:srgbClr val="8BC34A"/>
                </a:solidFill>
                <a:latin typeface="Roboto"/>
                <a:ea typeface="Roboto"/>
                <a:cs typeface="Roboto"/>
                <a:sym typeface="Roboto"/>
                <a:hlinkClick r:id="rId15">
                  <a:extLst>
                    <a:ext uri="{A12FA001-AC4F-418D-AE19-62706E023703}">
                      <ahyp:hlinkClr val="tx"/>
                    </a:ext>
                  </a:extLst>
                </a:hlinkClick>
              </a:rPr>
              <a:t>https://homeguide.com/costs/cost-to-stain-a-deck</a:t>
            </a:r>
            <a:r>
              <a:rPr lang="en" sz="800">
                <a:solidFill>
                  <a:schemeClr val="lt1"/>
                </a:solidFill>
                <a:latin typeface="Roboto"/>
                <a:ea typeface="Roboto"/>
                <a:cs typeface="Roboto"/>
                <a:sym typeface="Roboto"/>
              </a:rPr>
              <a:t> </a:t>
            </a:r>
            <a:endParaRPr sz="800">
              <a:solidFill>
                <a:schemeClr val="lt1"/>
              </a:solidFill>
              <a:latin typeface="Roboto"/>
              <a:ea typeface="Roboto"/>
              <a:cs typeface="Roboto"/>
              <a:sym typeface="Roboto"/>
            </a:endParaRPr>
          </a:p>
          <a:p>
            <a:pPr indent="0" lvl="0" marL="0" rtl="0" algn="l">
              <a:lnSpc>
                <a:spcPct val="115000"/>
              </a:lnSpc>
              <a:spcBef>
                <a:spcPts val="1200"/>
              </a:spcBef>
              <a:spcAft>
                <a:spcPts val="1200"/>
              </a:spcAft>
              <a:buNone/>
            </a:pPr>
            <a:r>
              <a:rPr lang="en" sz="800" u="sng">
                <a:solidFill>
                  <a:srgbClr val="8BC34A"/>
                </a:solidFill>
                <a:latin typeface="Roboto"/>
                <a:ea typeface="Roboto"/>
                <a:cs typeface="Roboto"/>
                <a:sym typeface="Roboto"/>
                <a:hlinkClick r:id="rId16">
                  <a:extLst>
                    <a:ext uri="{A12FA001-AC4F-418D-AE19-62706E023703}">
                      <ahyp:hlinkClr val="tx"/>
                    </a:ext>
                  </a:extLst>
                </a:hlinkClick>
              </a:rPr>
              <a:t>https://www.cpsc.gov/s3fs-public/325.pdf</a:t>
            </a:r>
            <a:r>
              <a:rPr lang="en" sz="800">
                <a:solidFill>
                  <a:schemeClr val="lt1"/>
                </a:solidFill>
                <a:latin typeface="Roboto"/>
                <a:ea typeface="Roboto"/>
                <a:cs typeface="Roboto"/>
                <a:sym typeface="Roboto"/>
              </a:rPr>
              <a:t> </a:t>
            </a:r>
            <a:endParaRPr sz="800">
              <a:solidFill>
                <a:schemeClr val="lt1"/>
              </a:solidFill>
              <a:latin typeface="Roboto"/>
              <a:ea typeface="Roboto"/>
              <a:cs typeface="Roboto"/>
              <a:sym typeface="Roboto"/>
            </a:endParaRPr>
          </a:p>
        </p:txBody>
      </p:sp>
      <p:sp>
        <p:nvSpPr>
          <p:cNvPr id="554" name="Google Shape;554;p72"/>
          <p:cNvSpPr txBox="1"/>
          <p:nvPr/>
        </p:nvSpPr>
        <p:spPr>
          <a:xfrm>
            <a:off x="2263975" y="1448499"/>
            <a:ext cx="8368200" cy="3078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800" u="sng">
                <a:solidFill>
                  <a:srgbClr val="8BC34A"/>
                </a:solidFill>
                <a:latin typeface="Roboto"/>
                <a:ea typeface="Roboto"/>
                <a:cs typeface="Roboto"/>
                <a:sym typeface="Roboto"/>
                <a:hlinkClick r:id="rId17">
                  <a:extLst>
                    <a:ext uri="{A12FA001-AC4F-418D-AE19-62706E023703}">
                      <ahyp:hlinkClr val="tx"/>
                    </a:ext>
                  </a:extLst>
                </a:hlinkClick>
              </a:rPr>
              <a:t>https://www.gametime.com/news/what-is-the-cost-of-commercial-playground-equipment-cost</a:t>
            </a:r>
            <a:endParaRPr sz="8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rPr lang="en" sz="800" u="sng">
                <a:solidFill>
                  <a:srgbClr val="8BC34A"/>
                </a:solidFill>
                <a:latin typeface="Roboto"/>
                <a:ea typeface="Roboto"/>
                <a:cs typeface="Roboto"/>
                <a:sym typeface="Roboto"/>
                <a:hlinkClick r:id="rId18">
                  <a:extLst>
                    <a:ext uri="{A12FA001-AC4F-418D-AE19-62706E023703}">
                      <ahyp:hlinkClr val="tx"/>
                    </a:ext>
                  </a:extLst>
                </a:hlinkClick>
              </a:rPr>
              <a:t>https://www.playgroundequipment.com/how-much-does-a-playground-slide-cost/</a:t>
            </a:r>
            <a:endParaRPr sz="800">
              <a:solidFill>
                <a:srgbClr val="FFFFFF"/>
              </a:solidFill>
              <a:latin typeface="Roboto"/>
              <a:ea typeface="Roboto"/>
              <a:cs typeface="Roboto"/>
              <a:sym typeface="Roboto"/>
            </a:endParaRPr>
          </a:p>
          <a:p>
            <a:pPr indent="0" lvl="0" marL="0" rtl="0" algn="l">
              <a:lnSpc>
                <a:spcPct val="115000"/>
              </a:lnSpc>
              <a:spcBef>
                <a:spcPts val="1200"/>
              </a:spcBef>
              <a:spcAft>
                <a:spcPts val="0"/>
              </a:spcAft>
              <a:buNone/>
            </a:pPr>
            <a:r>
              <a:t/>
            </a:r>
            <a:endParaRPr sz="800">
              <a:solidFill>
                <a:srgbClr val="FFFFFF"/>
              </a:solidFill>
              <a:latin typeface="Roboto"/>
              <a:ea typeface="Roboto"/>
              <a:cs typeface="Roboto"/>
              <a:sym typeface="Roboto"/>
            </a:endParaRPr>
          </a:p>
          <a:p>
            <a:pPr indent="0" lvl="0" marL="0" rtl="0" algn="l">
              <a:lnSpc>
                <a:spcPct val="115000"/>
              </a:lnSpc>
              <a:spcBef>
                <a:spcPts val="1200"/>
              </a:spcBef>
              <a:spcAft>
                <a:spcPts val="1200"/>
              </a:spcAft>
              <a:buNone/>
            </a:pPr>
            <a:r>
              <a:t/>
            </a:r>
            <a:endParaRPr sz="800">
              <a:solidFill>
                <a:srgbClr val="FFFFFF"/>
              </a:solidFill>
              <a:latin typeface="Roboto"/>
              <a:ea typeface="Roboto"/>
              <a:cs typeface="Roboto"/>
              <a:sym typeface="Roboto"/>
            </a:endParaRPr>
          </a:p>
        </p:txBody>
      </p:sp>
      <p:sp>
        <p:nvSpPr>
          <p:cNvPr id="555" name="Google Shape;555;p72"/>
          <p:cNvSpPr txBox="1"/>
          <p:nvPr/>
        </p:nvSpPr>
        <p:spPr>
          <a:xfrm>
            <a:off x="2732125" y="-66375"/>
            <a:ext cx="3000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800">
                <a:solidFill>
                  <a:schemeClr val="lt1"/>
                </a:solidFill>
                <a:latin typeface="Rubik"/>
                <a:ea typeface="Rubik"/>
                <a:cs typeface="Rubik"/>
                <a:sym typeface="Rubik"/>
              </a:rPr>
              <a:t>sources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37"/>
          <p:cNvSpPr txBox="1"/>
          <p:nvPr>
            <p:ph idx="2" type="title"/>
          </p:nvPr>
        </p:nvSpPr>
        <p:spPr>
          <a:xfrm>
            <a:off x="1823875" y="738263"/>
            <a:ext cx="5496000" cy="291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37" name="Google Shape;237;p37"/>
          <p:cNvSpPr txBox="1"/>
          <p:nvPr>
            <p:ph type="title"/>
          </p:nvPr>
        </p:nvSpPr>
        <p:spPr>
          <a:xfrm>
            <a:off x="1824050" y="3701050"/>
            <a:ext cx="5496000" cy="70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THEME INTRODUCTION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3"/>
          <p:cNvSpPr txBox="1"/>
          <p:nvPr>
            <p:ph type="title"/>
          </p:nvPr>
        </p:nvSpPr>
        <p:spPr>
          <a:xfrm>
            <a:off x="1388100" y="1967400"/>
            <a:ext cx="6367800" cy="120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f</a:t>
            </a:r>
            <a:r>
              <a:rPr lang="en" u="sng">
                <a:solidFill>
                  <a:schemeClr val="hlink"/>
                </a:solidFill>
                <a:hlinkClick r:id="rId4"/>
              </a:rPr>
              <a:t>inal report </a:t>
            </a:r>
            <a:endParaRPr/>
          </a:p>
          <a:p>
            <a:pPr indent="0" lvl="0" marL="0" rtl="0" algn="ctr">
              <a:spcBef>
                <a:spcPts val="0"/>
              </a:spcBef>
              <a:spcAft>
                <a:spcPts val="0"/>
              </a:spcAft>
              <a:buNone/>
            </a:pPr>
            <a:r>
              <a:rPr lang="en"/>
              <a:t>+ </a:t>
            </a:r>
            <a:endParaRPr/>
          </a:p>
          <a:p>
            <a:pPr indent="0" lvl="0" marL="0" rtl="0" algn="ctr">
              <a:spcBef>
                <a:spcPts val="0"/>
              </a:spcBef>
              <a:spcAft>
                <a:spcPts val="0"/>
              </a:spcAft>
              <a:buNone/>
            </a:pPr>
            <a:r>
              <a:rPr lang="en" u="sng">
                <a:solidFill>
                  <a:schemeClr val="hlink"/>
                </a:solidFill>
                <a:hlinkClick r:id="rId5"/>
              </a:rPr>
              <a:t>canva report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1" name="Shape 241"/>
        <p:cNvGrpSpPr/>
        <p:nvPr/>
      </p:nvGrpSpPr>
      <p:grpSpPr>
        <a:xfrm>
          <a:off x="0" y="0"/>
          <a:ext cx="0" cy="0"/>
          <a:chOff x="0" y="0"/>
          <a:chExt cx="0" cy="0"/>
        </a:xfrm>
      </p:grpSpPr>
      <p:sp>
        <p:nvSpPr>
          <p:cNvPr id="242" name="Google Shape;242;p38"/>
          <p:cNvSpPr txBox="1"/>
          <p:nvPr>
            <p:ph type="title"/>
          </p:nvPr>
        </p:nvSpPr>
        <p:spPr>
          <a:xfrm>
            <a:off x="1482325" y="2571750"/>
            <a:ext cx="2675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t>
            </a:r>
            <a:endParaRPr/>
          </a:p>
        </p:txBody>
      </p:sp>
      <p:sp>
        <p:nvSpPr>
          <p:cNvPr id="243" name="Google Shape;243;p38"/>
          <p:cNvSpPr txBox="1"/>
          <p:nvPr>
            <p:ph idx="1" type="subTitle"/>
          </p:nvPr>
        </p:nvSpPr>
        <p:spPr>
          <a:xfrm>
            <a:off x="1482325" y="3144450"/>
            <a:ext cx="2675700" cy="12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children’s playgrounds are not marketed so the costs can never be made up and a profit cannot be turned. </a:t>
            </a:r>
            <a:endParaRPr/>
          </a:p>
        </p:txBody>
      </p:sp>
      <p:sp>
        <p:nvSpPr>
          <p:cNvPr id="244" name="Google Shape;244;p38"/>
          <p:cNvSpPr txBox="1"/>
          <p:nvPr>
            <p:ph idx="2" type="subTitle"/>
          </p:nvPr>
        </p:nvSpPr>
        <p:spPr>
          <a:xfrm>
            <a:off x="5134975" y="1058825"/>
            <a:ext cx="2675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a:t>
            </a:r>
            <a:endParaRPr/>
          </a:p>
        </p:txBody>
      </p:sp>
      <p:sp>
        <p:nvSpPr>
          <p:cNvPr id="245" name="Google Shape;245;p38"/>
          <p:cNvSpPr txBox="1"/>
          <p:nvPr>
            <p:ph idx="3" type="subTitle"/>
          </p:nvPr>
        </p:nvSpPr>
        <p:spPr>
          <a:xfrm>
            <a:off x="5134975" y="1631525"/>
            <a:ext cx="2675700" cy="1225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accent6"/>
              </a:buClr>
              <a:buSzPts val="1400"/>
              <a:buChar char="-"/>
            </a:pPr>
            <a:r>
              <a:rPr lang="en">
                <a:solidFill>
                  <a:schemeClr val="accent6"/>
                </a:solidFill>
              </a:rPr>
              <a:t>Creative Branding</a:t>
            </a:r>
            <a:endParaRPr>
              <a:solidFill>
                <a:schemeClr val="accent6"/>
              </a:solidFill>
            </a:endParaRPr>
          </a:p>
          <a:p>
            <a:pPr indent="-317500" lvl="0" marL="457200" rtl="0" algn="l">
              <a:spcBef>
                <a:spcPts val="0"/>
              </a:spcBef>
              <a:spcAft>
                <a:spcPts val="0"/>
              </a:spcAft>
              <a:buClr>
                <a:schemeClr val="accent6"/>
              </a:buClr>
              <a:buSzPts val="1400"/>
              <a:buChar char="-"/>
            </a:pPr>
            <a:r>
              <a:rPr lang="en">
                <a:solidFill>
                  <a:schemeClr val="accent6"/>
                </a:solidFill>
              </a:rPr>
              <a:t>Low short-term cost and high long-term returns on investment</a:t>
            </a:r>
            <a:endParaRPr>
              <a:solidFill>
                <a:schemeClr val="accent6"/>
              </a:solidFill>
            </a:endParaRPr>
          </a:p>
        </p:txBody>
      </p:sp>
      <p:sp>
        <p:nvSpPr>
          <p:cNvPr id="246" name="Google Shape;246;p38"/>
          <p:cNvSpPr/>
          <p:nvPr/>
        </p:nvSpPr>
        <p:spPr>
          <a:xfrm>
            <a:off x="1578250" y="2139125"/>
            <a:ext cx="488700" cy="48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 name="Google Shape;247;p38"/>
          <p:cNvGrpSpPr/>
          <p:nvPr/>
        </p:nvGrpSpPr>
        <p:grpSpPr>
          <a:xfrm>
            <a:off x="1653000" y="2213867"/>
            <a:ext cx="339253" cy="339253"/>
            <a:chOff x="2085525" y="4992125"/>
            <a:chExt cx="481825" cy="481825"/>
          </a:xfrm>
        </p:grpSpPr>
        <p:sp>
          <p:nvSpPr>
            <p:cNvPr id="248" name="Google Shape;248;p3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49" name="Google Shape;249;p3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250" name="Google Shape;250;p38"/>
          <p:cNvSpPr/>
          <p:nvPr/>
        </p:nvSpPr>
        <p:spPr>
          <a:xfrm>
            <a:off x="5231575" y="640925"/>
            <a:ext cx="488700" cy="48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 name="Google Shape;251;p38"/>
          <p:cNvGrpSpPr/>
          <p:nvPr/>
        </p:nvGrpSpPr>
        <p:grpSpPr>
          <a:xfrm>
            <a:off x="5306308" y="715642"/>
            <a:ext cx="339253" cy="339253"/>
            <a:chOff x="1492675" y="4992125"/>
            <a:chExt cx="481825" cy="481825"/>
          </a:xfrm>
        </p:grpSpPr>
        <p:sp>
          <p:nvSpPr>
            <p:cNvPr id="252" name="Google Shape;252;p3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3" name="Google Shape;253;p3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54" name="Google Shape;254;p38"/>
          <p:cNvSpPr/>
          <p:nvPr/>
        </p:nvSpPr>
        <p:spPr>
          <a:xfrm>
            <a:off x="304621" y="1105079"/>
            <a:ext cx="5616372" cy="4578515"/>
          </a:xfrm>
          <a:custGeom>
            <a:rect b="b" l="l" r="r" t="t"/>
            <a:pathLst>
              <a:path extrusionOk="0" h="53666" w="65831">
                <a:moveTo>
                  <a:pt x="35472" y="3845"/>
                </a:moveTo>
                <a:cubicBezTo>
                  <a:pt x="35688" y="3845"/>
                  <a:pt x="35906" y="3858"/>
                  <a:pt x="36124" y="3887"/>
                </a:cubicBezTo>
                <a:cubicBezTo>
                  <a:pt x="38017" y="4149"/>
                  <a:pt x="39517" y="5530"/>
                  <a:pt x="40482" y="6554"/>
                </a:cubicBezTo>
                <a:cubicBezTo>
                  <a:pt x="42673" y="8852"/>
                  <a:pt x="43887" y="11436"/>
                  <a:pt x="45185" y="14174"/>
                </a:cubicBezTo>
                <a:cubicBezTo>
                  <a:pt x="45721" y="15305"/>
                  <a:pt x="46268" y="16472"/>
                  <a:pt x="46899" y="17603"/>
                </a:cubicBezTo>
                <a:cubicBezTo>
                  <a:pt x="47340" y="18401"/>
                  <a:pt x="47804" y="19210"/>
                  <a:pt x="48245" y="19984"/>
                </a:cubicBezTo>
                <a:cubicBezTo>
                  <a:pt x="50352" y="23592"/>
                  <a:pt x="52329" y="27021"/>
                  <a:pt x="52590" y="31331"/>
                </a:cubicBezTo>
                <a:cubicBezTo>
                  <a:pt x="52960" y="36677"/>
                  <a:pt x="50424" y="42178"/>
                  <a:pt x="46030" y="45714"/>
                </a:cubicBezTo>
                <a:cubicBezTo>
                  <a:pt x="42530" y="48524"/>
                  <a:pt x="37993" y="50059"/>
                  <a:pt x="33279" y="50059"/>
                </a:cubicBezTo>
                <a:cubicBezTo>
                  <a:pt x="32397" y="50059"/>
                  <a:pt x="31516" y="50000"/>
                  <a:pt x="30623" y="49893"/>
                </a:cubicBezTo>
                <a:cubicBezTo>
                  <a:pt x="25420" y="49274"/>
                  <a:pt x="20289" y="46750"/>
                  <a:pt x="16157" y="42844"/>
                </a:cubicBezTo>
                <a:cubicBezTo>
                  <a:pt x="10133" y="37105"/>
                  <a:pt x="6906" y="28926"/>
                  <a:pt x="7513" y="20949"/>
                </a:cubicBezTo>
                <a:cubicBezTo>
                  <a:pt x="7906" y="15889"/>
                  <a:pt x="9942" y="11686"/>
                  <a:pt x="13133" y="9423"/>
                </a:cubicBezTo>
                <a:cubicBezTo>
                  <a:pt x="16110" y="7304"/>
                  <a:pt x="19836" y="6899"/>
                  <a:pt x="23444" y="6495"/>
                </a:cubicBezTo>
                <a:cubicBezTo>
                  <a:pt x="25837" y="6233"/>
                  <a:pt x="28314" y="5959"/>
                  <a:pt x="30576" y="5197"/>
                </a:cubicBezTo>
                <a:cubicBezTo>
                  <a:pt x="30957" y="5066"/>
                  <a:pt x="31326" y="4935"/>
                  <a:pt x="31719" y="4780"/>
                </a:cubicBezTo>
                <a:cubicBezTo>
                  <a:pt x="32932" y="4321"/>
                  <a:pt x="34181" y="3845"/>
                  <a:pt x="35472" y="3845"/>
                </a:cubicBezTo>
                <a:close/>
                <a:moveTo>
                  <a:pt x="38924" y="0"/>
                </a:moveTo>
                <a:cubicBezTo>
                  <a:pt x="37436" y="0"/>
                  <a:pt x="35889" y="700"/>
                  <a:pt x="34374" y="1387"/>
                </a:cubicBezTo>
                <a:cubicBezTo>
                  <a:pt x="34172" y="1482"/>
                  <a:pt x="33957" y="1589"/>
                  <a:pt x="33755" y="1673"/>
                </a:cubicBezTo>
                <a:cubicBezTo>
                  <a:pt x="30348" y="3196"/>
                  <a:pt x="26651" y="3966"/>
                  <a:pt x="22952" y="3966"/>
                </a:cubicBezTo>
                <a:cubicBezTo>
                  <a:pt x="20755" y="3966"/>
                  <a:pt x="18557" y="3695"/>
                  <a:pt x="16419" y="3149"/>
                </a:cubicBezTo>
                <a:lnTo>
                  <a:pt x="15907" y="3006"/>
                </a:lnTo>
                <a:cubicBezTo>
                  <a:pt x="14586" y="2673"/>
                  <a:pt x="13157" y="2292"/>
                  <a:pt x="11847" y="2292"/>
                </a:cubicBezTo>
                <a:cubicBezTo>
                  <a:pt x="10788" y="2292"/>
                  <a:pt x="9811" y="2530"/>
                  <a:pt x="9002" y="3220"/>
                </a:cubicBezTo>
                <a:cubicBezTo>
                  <a:pt x="7632" y="4399"/>
                  <a:pt x="7466" y="6280"/>
                  <a:pt x="7323" y="8269"/>
                </a:cubicBezTo>
                <a:cubicBezTo>
                  <a:pt x="7263" y="8995"/>
                  <a:pt x="7204" y="9733"/>
                  <a:pt x="7085" y="10436"/>
                </a:cubicBezTo>
                <a:cubicBezTo>
                  <a:pt x="6609" y="13091"/>
                  <a:pt x="5049" y="15412"/>
                  <a:pt x="3537" y="17675"/>
                </a:cubicBezTo>
                <a:cubicBezTo>
                  <a:pt x="1727" y="20401"/>
                  <a:pt x="1" y="22973"/>
                  <a:pt x="24" y="26068"/>
                </a:cubicBezTo>
                <a:cubicBezTo>
                  <a:pt x="72" y="29914"/>
                  <a:pt x="2918" y="33129"/>
                  <a:pt x="5835" y="36082"/>
                </a:cubicBezTo>
                <a:cubicBezTo>
                  <a:pt x="9454" y="39761"/>
                  <a:pt x="13205" y="43559"/>
                  <a:pt x="17396" y="46690"/>
                </a:cubicBezTo>
                <a:cubicBezTo>
                  <a:pt x="22491" y="50512"/>
                  <a:pt x="26909" y="52655"/>
                  <a:pt x="30897" y="53250"/>
                </a:cubicBezTo>
                <a:cubicBezTo>
                  <a:pt x="32701" y="53527"/>
                  <a:pt x="34642" y="53666"/>
                  <a:pt x="36739" y="53666"/>
                </a:cubicBezTo>
                <a:cubicBezTo>
                  <a:pt x="39777" y="53666"/>
                  <a:pt x="43145" y="53376"/>
                  <a:pt x="46899" y="52798"/>
                </a:cubicBezTo>
                <a:cubicBezTo>
                  <a:pt x="50043" y="52322"/>
                  <a:pt x="53150" y="51583"/>
                  <a:pt x="56174" y="50655"/>
                </a:cubicBezTo>
                <a:cubicBezTo>
                  <a:pt x="58270" y="50000"/>
                  <a:pt x="60472" y="49178"/>
                  <a:pt x="62318" y="47750"/>
                </a:cubicBezTo>
                <a:cubicBezTo>
                  <a:pt x="64282" y="46214"/>
                  <a:pt x="65485" y="44166"/>
                  <a:pt x="65616" y="42106"/>
                </a:cubicBezTo>
                <a:cubicBezTo>
                  <a:pt x="65830" y="38415"/>
                  <a:pt x="62806" y="35415"/>
                  <a:pt x="60163" y="32760"/>
                </a:cubicBezTo>
                <a:lnTo>
                  <a:pt x="59806" y="32403"/>
                </a:lnTo>
                <a:cubicBezTo>
                  <a:pt x="52495" y="25104"/>
                  <a:pt x="47078" y="15996"/>
                  <a:pt x="44113" y="6090"/>
                </a:cubicBezTo>
                <a:cubicBezTo>
                  <a:pt x="43458" y="3911"/>
                  <a:pt x="42649" y="1184"/>
                  <a:pt x="40470" y="291"/>
                </a:cubicBezTo>
                <a:cubicBezTo>
                  <a:pt x="39965" y="87"/>
                  <a:pt x="39448" y="0"/>
                  <a:pt x="38924" y="0"/>
                </a:cubicBezTo>
                <a:close/>
              </a:path>
            </a:pathLst>
          </a:custGeom>
          <a:solidFill>
            <a:srgbClr val="FFFFFF"/>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8"/>
          <p:cNvSpPr/>
          <p:nvPr/>
        </p:nvSpPr>
        <p:spPr>
          <a:xfrm rot="1387987">
            <a:off x="3909929" y="-409139"/>
            <a:ext cx="5616357" cy="4578502"/>
          </a:xfrm>
          <a:custGeom>
            <a:rect b="b" l="l" r="r" t="t"/>
            <a:pathLst>
              <a:path extrusionOk="0" h="53666" w="65831">
                <a:moveTo>
                  <a:pt x="35472" y="3845"/>
                </a:moveTo>
                <a:cubicBezTo>
                  <a:pt x="35688" y="3845"/>
                  <a:pt x="35906" y="3858"/>
                  <a:pt x="36124" y="3887"/>
                </a:cubicBezTo>
                <a:cubicBezTo>
                  <a:pt x="38017" y="4149"/>
                  <a:pt x="39517" y="5530"/>
                  <a:pt x="40482" y="6554"/>
                </a:cubicBezTo>
                <a:cubicBezTo>
                  <a:pt x="42673" y="8852"/>
                  <a:pt x="43887" y="11436"/>
                  <a:pt x="45185" y="14174"/>
                </a:cubicBezTo>
                <a:cubicBezTo>
                  <a:pt x="45721" y="15305"/>
                  <a:pt x="46268" y="16472"/>
                  <a:pt x="46899" y="17603"/>
                </a:cubicBezTo>
                <a:cubicBezTo>
                  <a:pt x="47340" y="18401"/>
                  <a:pt x="47804" y="19210"/>
                  <a:pt x="48245" y="19984"/>
                </a:cubicBezTo>
                <a:cubicBezTo>
                  <a:pt x="50352" y="23592"/>
                  <a:pt x="52329" y="27021"/>
                  <a:pt x="52590" y="31331"/>
                </a:cubicBezTo>
                <a:cubicBezTo>
                  <a:pt x="52960" y="36677"/>
                  <a:pt x="50424" y="42178"/>
                  <a:pt x="46030" y="45714"/>
                </a:cubicBezTo>
                <a:cubicBezTo>
                  <a:pt x="42530" y="48524"/>
                  <a:pt x="37993" y="50059"/>
                  <a:pt x="33279" y="50059"/>
                </a:cubicBezTo>
                <a:cubicBezTo>
                  <a:pt x="32397" y="50059"/>
                  <a:pt x="31516" y="50000"/>
                  <a:pt x="30623" y="49893"/>
                </a:cubicBezTo>
                <a:cubicBezTo>
                  <a:pt x="25420" y="49274"/>
                  <a:pt x="20289" y="46750"/>
                  <a:pt x="16157" y="42844"/>
                </a:cubicBezTo>
                <a:cubicBezTo>
                  <a:pt x="10133" y="37105"/>
                  <a:pt x="6906" y="28926"/>
                  <a:pt x="7513" y="20949"/>
                </a:cubicBezTo>
                <a:cubicBezTo>
                  <a:pt x="7906" y="15889"/>
                  <a:pt x="9942" y="11686"/>
                  <a:pt x="13133" y="9423"/>
                </a:cubicBezTo>
                <a:cubicBezTo>
                  <a:pt x="16110" y="7304"/>
                  <a:pt x="19836" y="6899"/>
                  <a:pt x="23444" y="6495"/>
                </a:cubicBezTo>
                <a:cubicBezTo>
                  <a:pt x="25837" y="6233"/>
                  <a:pt x="28314" y="5959"/>
                  <a:pt x="30576" y="5197"/>
                </a:cubicBezTo>
                <a:cubicBezTo>
                  <a:pt x="30957" y="5066"/>
                  <a:pt x="31326" y="4935"/>
                  <a:pt x="31719" y="4780"/>
                </a:cubicBezTo>
                <a:cubicBezTo>
                  <a:pt x="32932" y="4321"/>
                  <a:pt x="34181" y="3845"/>
                  <a:pt x="35472" y="3845"/>
                </a:cubicBezTo>
                <a:close/>
                <a:moveTo>
                  <a:pt x="38924" y="0"/>
                </a:moveTo>
                <a:cubicBezTo>
                  <a:pt x="37436" y="0"/>
                  <a:pt x="35889" y="700"/>
                  <a:pt x="34374" y="1387"/>
                </a:cubicBezTo>
                <a:cubicBezTo>
                  <a:pt x="34172" y="1482"/>
                  <a:pt x="33957" y="1589"/>
                  <a:pt x="33755" y="1673"/>
                </a:cubicBezTo>
                <a:cubicBezTo>
                  <a:pt x="30348" y="3196"/>
                  <a:pt x="26651" y="3966"/>
                  <a:pt x="22952" y="3966"/>
                </a:cubicBezTo>
                <a:cubicBezTo>
                  <a:pt x="20755" y="3966"/>
                  <a:pt x="18557" y="3695"/>
                  <a:pt x="16419" y="3149"/>
                </a:cubicBezTo>
                <a:lnTo>
                  <a:pt x="15907" y="3006"/>
                </a:lnTo>
                <a:cubicBezTo>
                  <a:pt x="14586" y="2673"/>
                  <a:pt x="13157" y="2292"/>
                  <a:pt x="11847" y="2292"/>
                </a:cubicBezTo>
                <a:cubicBezTo>
                  <a:pt x="10788" y="2292"/>
                  <a:pt x="9811" y="2530"/>
                  <a:pt x="9002" y="3220"/>
                </a:cubicBezTo>
                <a:cubicBezTo>
                  <a:pt x="7632" y="4399"/>
                  <a:pt x="7466" y="6280"/>
                  <a:pt x="7323" y="8269"/>
                </a:cubicBezTo>
                <a:cubicBezTo>
                  <a:pt x="7263" y="8995"/>
                  <a:pt x="7204" y="9733"/>
                  <a:pt x="7085" y="10436"/>
                </a:cubicBezTo>
                <a:cubicBezTo>
                  <a:pt x="6609" y="13091"/>
                  <a:pt x="5049" y="15412"/>
                  <a:pt x="3537" y="17675"/>
                </a:cubicBezTo>
                <a:cubicBezTo>
                  <a:pt x="1727" y="20401"/>
                  <a:pt x="1" y="22973"/>
                  <a:pt x="24" y="26068"/>
                </a:cubicBezTo>
                <a:cubicBezTo>
                  <a:pt x="72" y="29914"/>
                  <a:pt x="2918" y="33129"/>
                  <a:pt x="5835" y="36082"/>
                </a:cubicBezTo>
                <a:cubicBezTo>
                  <a:pt x="9454" y="39761"/>
                  <a:pt x="13205" y="43559"/>
                  <a:pt x="17396" y="46690"/>
                </a:cubicBezTo>
                <a:cubicBezTo>
                  <a:pt x="22491" y="50512"/>
                  <a:pt x="26909" y="52655"/>
                  <a:pt x="30897" y="53250"/>
                </a:cubicBezTo>
                <a:cubicBezTo>
                  <a:pt x="32701" y="53527"/>
                  <a:pt x="34642" y="53666"/>
                  <a:pt x="36739" y="53666"/>
                </a:cubicBezTo>
                <a:cubicBezTo>
                  <a:pt x="39777" y="53666"/>
                  <a:pt x="43145" y="53376"/>
                  <a:pt x="46899" y="52798"/>
                </a:cubicBezTo>
                <a:cubicBezTo>
                  <a:pt x="50043" y="52322"/>
                  <a:pt x="53150" y="51583"/>
                  <a:pt x="56174" y="50655"/>
                </a:cubicBezTo>
                <a:cubicBezTo>
                  <a:pt x="58270" y="50000"/>
                  <a:pt x="60472" y="49178"/>
                  <a:pt x="62318" y="47750"/>
                </a:cubicBezTo>
                <a:cubicBezTo>
                  <a:pt x="64282" y="46214"/>
                  <a:pt x="65485" y="44166"/>
                  <a:pt x="65616" y="42106"/>
                </a:cubicBezTo>
                <a:cubicBezTo>
                  <a:pt x="65830" y="38415"/>
                  <a:pt x="62806" y="35415"/>
                  <a:pt x="60163" y="32760"/>
                </a:cubicBezTo>
                <a:lnTo>
                  <a:pt x="59806" y="32403"/>
                </a:lnTo>
                <a:cubicBezTo>
                  <a:pt x="52495" y="25104"/>
                  <a:pt x="47078" y="15996"/>
                  <a:pt x="44113" y="6090"/>
                </a:cubicBezTo>
                <a:cubicBezTo>
                  <a:pt x="43458" y="3911"/>
                  <a:pt x="42649" y="1184"/>
                  <a:pt x="40470" y="291"/>
                </a:cubicBezTo>
                <a:cubicBezTo>
                  <a:pt x="39965" y="87"/>
                  <a:pt x="39448" y="0"/>
                  <a:pt x="38924" y="0"/>
                </a:cubicBezTo>
                <a:close/>
              </a:path>
            </a:pathLst>
          </a:cu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39"/>
          <p:cNvSpPr/>
          <p:nvPr/>
        </p:nvSpPr>
        <p:spPr>
          <a:xfrm>
            <a:off x="0" y="-46550"/>
            <a:ext cx="1346100" cy="5268600"/>
          </a:xfrm>
          <a:prstGeom prst="rect">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9"/>
          <p:cNvSpPr txBox="1"/>
          <p:nvPr>
            <p:ph type="title"/>
          </p:nvPr>
        </p:nvSpPr>
        <p:spPr>
          <a:xfrm rot="-5400000">
            <a:off x="-1212050" y="2173600"/>
            <a:ext cx="4068300" cy="8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n" sz="5200">
                <a:latin typeface="Oswald"/>
                <a:ea typeface="Oswald"/>
                <a:cs typeface="Oswald"/>
                <a:sym typeface="Oswald"/>
              </a:rPr>
              <a:t>got physics?</a:t>
            </a:r>
            <a:endParaRPr b="0" sz="5200">
              <a:latin typeface="Oswald"/>
              <a:ea typeface="Oswald"/>
              <a:cs typeface="Oswald"/>
              <a:sym typeface="Oswald"/>
            </a:endParaRPr>
          </a:p>
          <a:p>
            <a:pPr indent="0" lvl="0" marL="0" rtl="0" algn="ctr">
              <a:spcBef>
                <a:spcPts val="0"/>
              </a:spcBef>
              <a:spcAft>
                <a:spcPts val="0"/>
              </a:spcAft>
              <a:buNone/>
            </a:pPr>
            <a:r>
              <a:t/>
            </a:r>
            <a:endParaRPr/>
          </a:p>
        </p:txBody>
      </p:sp>
      <p:sp>
        <p:nvSpPr>
          <p:cNvPr id="262" name="Google Shape;262;p39"/>
          <p:cNvSpPr txBox="1"/>
          <p:nvPr/>
        </p:nvSpPr>
        <p:spPr>
          <a:xfrm>
            <a:off x="1679488" y="244900"/>
            <a:ext cx="2117100" cy="3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Rubik"/>
                <a:ea typeface="Rubik"/>
                <a:cs typeface="Rubik"/>
                <a:sym typeface="Rubik"/>
              </a:rPr>
              <a:t>THEME</a:t>
            </a:r>
            <a:endParaRPr b="1" sz="1600">
              <a:solidFill>
                <a:srgbClr val="FFFFFF"/>
              </a:solidFill>
              <a:latin typeface="Rubik"/>
              <a:ea typeface="Rubik"/>
              <a:cs typeface="Rubik"/>
              <a:sym typeface="Rubik"/>
            </a:endParaRPr>
          </a:p>
        </p:txBody>
      </p:sp>
      <p:sp>
        <p:nvSpPr>
          <p:cNvPr id="263" name="Google Shape;263;p39"/>
          <p:cNvSpPr txBox="1"/>
          <p:nvPr/>
        </p:nvSpPr>
        <p:spPr>
          <a:xfrm>
            <a:off x="1748215" y="620075"/>
            <a:ext cx="4608600" cy="6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Business cards</a:t>
            </a:r>
            <a:endParaRPr b="1">
              <a:solidFill>
                <a:srgbClr val="FFFFFF"/>
              </a:solidFill>
              <a:latin typeface="Montserrat"/>
              <a:ea typeface="Montserrat"/>
              <a:cs typeface="Montserrat"/>
              <a:sym typeface="Montserrat"/>
            </a:endParaRPr>
          </a:p>
        </p:txBody>
      </p:sp>
      <p:pic>
        <p:nvPicPr>
          <p:cNvPr id="264" name="Google Shape;264;p39"/>
          <p:cNvPicPr preferRelativeResize="0"/>
          <p:nvPr/>
        </p:nvPicPr>
        <p:blipFill>
          <a:blip r:embed="rId4">
            <a:alphaModFix/>
          </a:blip>
          <a:stretch>
            <a:fillRect/>
          </a:stretch>
        </p:blipFill>
        <p:spPr>
          <a:xfrm>
            <a:off x="1811425" y="936950"/>
            <a:ext cx="2117100" cy="873565"/>
          </a:xfrm>
          <a:prstGeom prst="rect">
            <a:avLst/>
          </a:prstGeom>
          <a:noFill/>
          <a:ln>
            <a:noFill/>
          </a:ln>
        </p:spPr>
      </p:pic>
      <p:pic>
        <p:nvPicPr>
          <p:cNvPr id="265" name="Google Shape;265;p39"/>
          <p:cNvPicPr preferRelativeResize="0"/>
          <p:nvPr/>
        </p:nvPicPr>
        <p:blipFill>
          <a:blip r:embed="rId5">
            <a:alphaModFix/>
          </a:blip>
          <a:stretch>
            <a:fillRect/>
          </a:stretch>
        </p:blipFill>
        <p:spPr>
          <a:xfrm>
            <a:off x="4108450" y="936950"/>
            <a:ext cx="2128476" cy="873575"/>
          </a:xfrm>
          <a:prstGeom prst="rect">
            <a:avLst/>
          </a:prstGeom>
          <a:noFill/>
          <a:ln>
            <a:noFill/>
          </a:ln>
        </p:spPr>
      </p:pic>
      <p:sp>
        <p:nvSpPr>
          <p:cNvPr id="266" name="Google Shape;266;p39"/>
          <p:cNvSpPr txBox="1"/>
          <p:nvPr/>
        </p:nvSpPr>
        <p:spPr>
          <a:xfrm>
            <a:off x="1811418" y="1810525"/>
            <a:ext cx="6644100" cy="6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Merch </a:t>
            </a:r>
            <a:r>
              <a:rPr lang="en">
                <a:solidFill>
                  <a:srgbClr val="FFFFFF"/>
                </a:solidFill>
                <a:latin typeface="Montserrat"/>
                <a:ea typeface="Montserrat"/>
                <a:cs typeface="Montserrat"/>
                <a:sym typeface="Montserrat"/>
              </a:rPr>
              <a:t>(previously endorsed by child-celebrity </a:t>
            </a:r>
            <a:r>
              <a:rPr b="1" lang="en">
                <a:solidFill>
                  <a:srgbClr val="FFFFFF"/>
                </a:solidFill>
                <a:latin typeface="Montserrat"/>
                <a:ea typeface="Montserrat"/>
                <a:cs typeface="Montserrat"/>
                <a:sym typeface="Montserrat"/>
              </a:rPr>
              <a:t>North West</a:t>
            </a:r>
            <a:r>
              <a:rPr lang="en">
                <a:solidFill>
                  <a:srgbClr val="FFFFFF"/>
                </a:solidFill>
                <a:latin typeface="Montserrat"/>
                <a:ea typeface="Montserrat"/>
                <a:cs typeface="Montserrat"/>
                <a:sym typeface="Montserrat"/>
              </a:rPr>
              <a:t>)</a:t>
            </a:r>
            <a:endParaRPr>
              <a:solidFill>
                <a:srgbClr val="FFFFFF"/>
              </a:solidFill>
              <a:latin typeface="Montserrat"/>
              <a:ea typeface="Montserrat"/>
              <a:cs typeface="Montserrat"/>
              <a:sym typeface="Montserrat"/>
            </a:endParaRPr>
          </a:p>
        </p:txBody>
      </p:sp>
      <p:pic>
        <p:nvPicPr>
          <p:cNvPr id="267" name="Google Shape;267;p39"/>
          <p:cNvPicPr preferRelativeResize="0"/>
          <p:nvPr/>
        </p:nvPicPr>
        <p:blipFill rotWithShape="1">
          <a:blip r:embed="rId6">
            <a:alphaModFix/>
          </a:blip>
          <a:srcRect b="2600" l="0" r="0" t="0"/>
          <a:stretch/>
        </p:blipFill>
        <p:spPr>
          <a:xfrm>
            <a:off x="1801650" y="2193875"/>
            <a:ext cx="1179876" cy="1237550"/>
          </a:xfrm>
          <a:prstGeom prst="rect">
            <a:avLst/>
          </a:prstGeom>
          <a:noFill/>
          <a:ln>
            <a:noFill/>
          </a:ln>
        </p:spPr>
      </p:pic>
      <p:pic>
        <p:nvPicPr>
          <p:cNvPr id="268" name="Google Shape;268;p39"/>
          <p:cNvPicPr preferRelativeResize="0"/>
          <p:nvPr/>
        </p:nvPicPr>
        <p:blipFill>
          <a:blip r:embed="rId7">
            <a:alphaModFix/>
          </a:blip>
          <a:stretch>
            <a:fillRect/>
          </a:stretch>
        </p:blipFill>
        <p:spPr>
          <a:xfrm>
            <a:off x="3036317" y="2193876"/>
            <a:ext cx="969761" cy="2585848"/>
          </a:xfrm>
          <a:prstGeom prst="rect">
            <a:avLst/>
          </a:prstGeom>
          <a:noFill/>
          <a:ln>
            <a:noFill/>
          </a:ln>
        </p:spPr>
      </p:pic>
      <p:pic>
        <p:nvPicPr>
          <p:cNvPr id="269" name="Google Shape;269;p39"/>
          <p:cNvPicPr preferRelativeResize="0"/>
          <p:nvPr/>
        </p:nvPicPr>
        <p:blipFill rotWithShape="1">
          <a:blip r:embed="rId8">
            <a:alphaModFix/>
          </a:blip>
          <a:srcRect b="0" l="0" r="18725" t="5908"/>
          <a:stretch/>
        </p:blipFill>
        <p:spPr>
          <a:xfrm>
            <a:off x="1801650" y="3509125"/>
            <a:ext cx="1179875" cy="1237551"/>
          </a:xfrm>
          <a:prstGeom prst="rect">
            <a:avLst/>
          </a:prstGeom>
          <a:noFill/>
          <a:ln>
            <a:noFill/>
          </a:ln>
        </p:spPr>
      </p:pic>
      <p:pic>
        <p:nvPicPr>
          <p:cNvPr id="270" name="Google Shape;270;p39"/>
          <p:cNvPicPr preferRelativeResize="0"/>
          <p:nvPr/>
        </p:nvPicPr>
        <p:blipFill>
          <a:blip r:embed="rId9">
            <a:alphaModFix/>
          </a:blip>
          <a:stretch>
            <a:fillRect/>
          </a:stretch>
        </p:blipFill>
        <p:spPr>
          <a:xfrm>
            <a:off x="4060886" y="2160826"/>
            <a:ext cx="2395140" cy="2585850"/>
          </a:xfrm>
          <a:prstGeom prst="rect">
            <a:avLst/>
          </a:prstGeom>
          <a:noFill/>
          <a:ln>
            <a:noFill/>
          </a:ln>
        </p:spPr>
      </p:pic>
      <p:pic>
        <p:nvPicPr>
          <p:cNvPr id="271" name="Google Shape;271;p39"/>
          <p:cNvPicPr preferRelativeResize="0"/>
          <p:nvPr/>
        </p:nvPicPr>
        <p:blipFill>
          <a:blip r:embed="rId10">
            <a:alphaModFix/>
          </a:blip>
          <a:stretch>
            <a:fillRect/>
          </a:stretch>
        </p:blipFill>
        <p:spPr>
          <a:xfrm>
            <a:off x="6510825" y="2160825"/>
            <a:ext cx="2474117" cy="25858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71"/>
                                        </p:tgtEl>
                                        <p:attrNameLst>
                                          <p:attrName>style.visibility</p:attrName>
                                        </p:attrNameLst>
                                      </p:cBhvr>
                                      <p:to>
                                        <p:strVal val="visible"/>
                                      </p:to>
                                    </p:set>
                                    <p:anim calcmode="lin" valueType="num">
                                      <p:cBhvr additive="base">
                                        <p:cTn dur="1000"/>
                                        <p:tgtEl>
                                          <p:spTgt spid="27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ph type="title"/>
          </p:nvPr>
        </p:nvSpPr>
        <p:spPr>
          <a:xfrm>
            <a:off x="1432775" y="1809625"/>
            <a:ext cx="6278400" cy="110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330</a:t>
            </a:r>
            <a:r>
              <a:rPr lang="en"/>
              <a:t>,376,091+</a:t>
            </a:r>
            <a:endParaRPr/>
          </a:p>
        </p:txBody>
      </p:sp>
      <p:sp>
        <p:nvSpPr>
          <p:cNvPr id="277" name="Google Shape;277;p40"/>
          <p:cNvSpPr txBox="1"/>
          <p:nvPr>
            <p:ph idx="1" type="subTitle"/>
          </p:nvPr>
        </p:nvSpPr>
        <p:spPr>
          <a:xfrm>
            <a:off x="2125700" y="2914775"/>
            <a:ext cx="4892700" cy="41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People visit parks each year</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78" name="Google Shape;278;p40"/>
          <p:cNvSpPr txBox="1"/>
          <p:nvPr/>
        </p:nvSpPr>
        <p:spPr>
          <a:xfrm>
            <a:off x="3072050" y="3846175"/>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Montserrat"/>
                <a:ea typeface="Montserrat"/>
                <a:cs typeface="Montserrat"/>
                <a:sym typeface="Montserrat"/>
              </a:rPr>
              <a:t>Meaning…. Merch sales are gonna be poppin!</a:t>
            </a:r>
            <a:endParaRPr>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41"/>
          <p:cNvSpPr txBox="1"/>
          <p:nvPr>
            <p:ph idx="2" type="title"/>
          </p:nvPr>
        </p:nvSpPr>
        <p:spPr>
          <a:xfrm>
            <a:off x="1819763" y="738163"/>
            <a:ext cx="5504400" cy="291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84" name="Google Shape;284;p41"/>
          <p:cNvSpPr txBox="1"/>
          <p:nvPr>
            <p:ph type="title"/>
          </p:nvPr>
        </p:nvSpPr>
        <p:spPr>
          <a:xfrm>
            <a:off x="1819838" y="3700938"/>
            <a:ext cx="5504400" cy="70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 INTRODUCTION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2"/>
          <p:cNvSpPr txBox="1"/>
          <p:nvPr>
            <p:ph type="title"/>
          </p:nvPr>
        </p:nvSpPr>
        <p:spPr>
          <a:xfrm>
            <a:off x="960125" y="980900"/>
            <a:ext cx="2675700" cy="9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MODEL</a:t>
            </a:r>
            <a:endParaRPr/>
          </a:p>
        </p:txBody>
      </p:sp>
      <p:sp>
        <p:nvSpPr>
          <p:cNvPr id="290" name="Google Shape;290;p42"/>
          <p:cNvSpPr txBox="1"/>
          <p:nvPr>
            <p:ph idx="1" type="subTitle"/>
          </p:nvPr>
        </p:nvSpPr>
        <p:spPr>
          <a:xfrm>
            <a:off x="444125" y="1932650"/>
            <a:ext cx="3516600" cy="1225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accent6"/>
              </a:buClr>
              <a:buSzPts val="1300"/>
              <a:buChar char="●"/>
            </a:pPr>
            <a:r>
              <a:rPr lang="en" sz="1300">
                <a:solidFill>
                  <a:schemeClr val="accent6"/>
                </a:solidFill>
              </a:rPr>
              <a:t>5 main attractions</a:t>
            </a:r>
            <a:endParaRPr sz="1300">
              <a:solidFill>
                <a:schemeClr val="accent6"/>
              </a:solidFill>
            </a:endParaRPr>
          </a:p>
          <a:p>
            <a:pPr indent="-311150" lvl="1" marL="914400" rtl="0" algn="l">
              <a:spcBef>
                <a:spcPts val="0"/>
              </a:spcBef>
              <a:spcAft>
                <a:spcPts val="0"/>
              </a:spcAft>
              <a:buClr>
                <a:schemeClr val="accent6"/>
              </a:buClr>
              <a:buSzPts val="1300"/>
              <a:buChar char="○"/>
            </a:pPr>
            <a:r>
              <a:rPr lang="en" sz="1300">
                <a:solidFill>
                  <a:schemeClr val="accent6"/>
                </a:solidFill>
              </a:rPr>
              <a:t>Slides (Friction)</a:t>
            </a:r>
            <a:endParaRPr sz="1300">
              <a:solidFill>
                <a:schemeClr val="accent6"/>
              </a:solidFill>
            </a:endParaRPr>
          </a:p>
          <a:p>
            <a:pPr indent="-311150" lvl="1" marL="914400" rtl="0" algn="l">
              <a:spcBef>
                <a:spcPts val="0"/>
              </a:spcBef>
              <a:spcAft>
                <a:spcPts val="0"/>
              </a:spcAft>
              <a:buClr>
                <a:schemeClr val="accent6"/>
              </a:buClr>
              <a:buSzPts val="1300"/>
              <a:buChar char="○"/>
            </a:pPr>
            <a:r>
              <a:rPr lang="en" sz="1300">
                <a:solidFill>
                  <a:schemeClr val="accent6"/>
                </a:solidFill>
              </a:rPr>
              <a:t>Swings (SHM)</a:t>
            </a:r>
            <a:endParaRPr sz="1300">
              <a:solidFill>
                <a:schemeClr val="accent6"/>
              </a:solidFill>
            </a:endParaRPr>
          </a:p>
          <a:p>
            <a:pPr indent="-311150" lvl="1" marL="914400" rtl="0" algn="l">
              <a:spcBef>
                <a:spcPts val="0"/>
              </a:spcBef>
              <a:spcAft>
                <a:spcPts val="0"/>
              </a:spcAft>
              <a:buClr>
                <a:schemeClr val="accent6"/>
              </a:buClr>
              <a:buSzPts val="1300"/>
              <a:buChar char="○"/>
            </a:pPr>
            <a:r>
              <a:rPr lang="en" sz="1300">
                <a:solidFill>
                  <a:schemeClr val="accent6"/>
                </a:solidFill>
              </a:rPr>
              <a:t>Trampolines (Kinematics &amp; Dynamics)</a:t>
            </a:r>
            <a:endParaRPr sz="1300">
              <a:solidFill>
                <a:schemeClr val="accent6"/>
              </a:solidFill>
            </a:endParaRPr>
          </a:p>
          <a:p>
            <a:pPr indent="-311150" lvl="1" marL="914400" rtl="0" algn="l">
              <a:spcBef>
                <a:spcPts val="0"/>
              </a:spcBef>
              <a:spcAft>
                <a:spcPts val="0"/>
              </a:spcAft>
              <a:buClr>
                <a:schemeClr val="accent6"/>
              </a:buClr>
              <a:buSzPts val="1300"/>
              <a:buChar char="○"/>
            </a:pPr>
            <a:r>
              <a:rPr lang="en" sz="1300">
                <a:solidFill>
                  <a:schemeClr val="accent6"/>
                </a:solidFill>
              </a:rPr>
              <a:t>Orbitron Spinners (UCM)</a:t>
            </a:r>
            <a:endParaRPr sz="1300">
              <a:solidFill>
                <a:schemeClr val="accent6"/>
              </a:solidFill>
            </a:endParaRPr>
          </a:p>
          <a:p>
            <a:pPr indent="-311150" lvl="1" marL="914400" rtl="0" algn="l">
              <a:spcBef>
                <a:spcPts val="0"/>
              </a:spcBef>
              <a:spcAft>
                <a:spcPts val="0"/>
              </a:spcAft>
              <a:buClr>
                <a:schemeClr val="accent6"/>
              </a:buClr>
              <a:buSzPts val="1300"/>
              <a:buChar char="○"/>
            </a:pPr>
            <a:r>
              <a:rPr lang="en" sz="1300">
                <a:solidFill>
                  <a:schemeClr val="accent6"/>
                </a:solidFill>
              </a:rPr>
              <a:t>Monkey Bars (Gravity)</a:t>
            </a:r>
            <a:endParaRPr sz="1300">
              <a:solidFill>
                <a:schemeClr val="accent6"/>
              </a:solidFill>
            </a:endParaRPr>
          </a:p>
          <a:p>
            <a:pPr indent="-311150" lvl="0" marL="457200" rtl="0" algn="l">
              <a:spcBef>
                <a:spcPts val="0"/>
              </a:spcBef>
              <a:spcAft>
                <a:spcPts val="0"/>
              </a:spcAft>
              <a:buClr>
                <a:schemeClr val="accent6"/>
              </a:buClr>
              <a:buSzPts val="1300"/>
              <a:buChar char="●"/>
            </a:pPr>
            <a:r>
              <a:rPr lang="en" sz="1300">
                <a:solidFill>
                  <a:schemeClr val="accent6"/>
                </a:solidFill>
              </a:rPr>
              <a:t>Snack Bar </a:t>
            </a:r>
            <a:endParaRPr sz="1300">
              <a:solidFill>
                <a:schemeClr val="accent6"/>
              </a:solidFill>
            </a:endParaRPr>
          </a:p>
          <a:p>
            <a:pPr indent="-311150" lvl="1" marL="914400" rtl="0" algn="l">
              <a:spcBef>
                <a:spcPts val="0"/>
              </a:spcBef>
              <a:spcAft>
                <a:spcPts val="0"/>
              </a:spcAft>
              <a:buClr>
                <a:schemeClr val="accent6"/>
              </a:buClr>
              <a:buSzPts val="1300"/>
              <a:buChar char="○"/>
            </a:pPr>
            <a:r>
              <a:rPr lang="en" sz="1300">
                <a:solidFill>
                  <a:schemeClr val="accent6"/>
                </a:solidFill>
              </a:rPr>
              <a:t>Focusing on healthy eating habits and self-care (North’s Idea)</a:t>
            </a:r>
            <a:endParaRPr sz="1300">
              <a:solidFill>
                <a:schemeClr val="accent6"/>
              </a:solidFill>
            </a:endParaRPr>
          </a:p>
          <a:p>
            <a:pPr indent="-311150" lvl="0" marL="457200" rtl="0" algn="l">
              <a:spcBef>
                <a:spcPts val="0"/>
              </a:spcBef>
              <a:spcAft>
                <a:spcPts val="0"/>
              </a:spcAft>
              <a:buClr>
                <a:schemeClr val="accent6"/>
              </a:buClr>
              <a:buSzPts val="1300"/>
              <a:buChar char="●"/>
            </a:pPr>
            <a:r>
              <a:rPr lang="en" sz="1300">
                <a:solidFill>
                  <a:schemeClr val="accent6"/>
                </a:solidFill>
              </a:rPr>
              <a:t>Merch Bar</a:t>
            </a:r>
            <a:endParaRPr sz="1300">
              <a:solidFill>
                <a:schemeClr val="accent6"/>
              </a:solidFill>
            </a:endParaRPr>
          </a:p>
        </p:txBody>
      </p:sp>
      <p:grpSp>
        <p:nvGrpSpPr>
          <p:cNvPr id="291" name="Google Shape;291;p42"/>
          <p:cNvGrpSpPr/>
          <p:nvPr/>
        </p:nvGrpSpPr>
        <p:grpSpPr>
          <a:xfrm>
            <a:off x="4379756" y="1058558"/>
            <a:ext cx="4373678" cy="3664050"/>
            <a:chOff x="719991" y="980900"/>
            <a:chExt cx="3873254" cy="3181704"/>
          </a:xfrm>
        </p:grpSpPr>
        <p:grpSp>
          <p:nvGrpSpPr>
            <p:cNvPr id="292" name="Google Shape;292;p42"/>
            <p:cNvGrpSpPr/>
            <p:nvPr/>
          </p:nvGrpSpPr>
          <p:grpSpPr>
            <a:xfrm>
              <a:off x="719991" y="980900"/>
              <a:ext cx="3873254" cy="3181704"/>
              <a:chOff x="1377550" y="921425"/>
              <a:chExt cx="4892325" cy="4018825"/>
            </a:xfrm>
          </p:grpSpPr>
          <p:sp>
            <p:nvSpPr>
              <p:cNvPr id="293" name="Google Shape;293;p42"/>
              <p:cNvSpPr/>
              <p:nvPr/>
            </p:nvSpPr>
            <p:spPr>
              <a:xfrm>
                <a:off x="3046475" y="4166875"/>
                <a:ext cx="1555050" cy="725075"/>
              </a:xfrm>
              <a:custGeom>
                <a:rect b="b" l="l" r="r" t="t"/>
                <a:pathLst>
                  <a:path extrusionOk="0" h="29003" w="62202">
                    <a:moveTo>
                      <a:pt x="58720" y="1"/>
                    </a:moveTo>
                    <a:lnTo>
                      <a:pt x="3291" y="120"/>
                    </a:lnTo>
                    <a:lnTo>
                      <a:pt x="0" y="29003"/>
                    </a:lnTo>
                    <a:lnTo>
                      <a:pt x="62202" y="28860"/>
                    </a:lnTo>
                    <a:lnTo>
                      <a:pt x="58720" y="1"/>
                    </a:lnTo>
                    <a:close/>
                  </a:path>
                </a:pathLst>
              </a:cu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2"/>
              <p:cNvSpPr/>
              <p:nvPr/>
            </p:nvSpPr>
            <p:spPr>
              <a:xfrm>
                <a:off x="3046475" y="4793550"/>
                <a:ext cx="1555050" cy="98400"/>
              </a:xfrm>
              <a:custGeom>
                <a:rect b="b" l="l" r="r" t="t"/>
                <a:pathLst>
                  <a:path extrusionOk="0" h="3936" w="62202">
                    <a:moveTo>
                      <a:pt x="61773" y="0"/>
                    </a:moveTo>
                    <a:lnTo>
                      <a:pt x="406" y="24"/>
                    </a:lnTo>
                    <a:lnTo>
                      <a:pt x="0" y="3936"/>
                    </a:lnTo>
                    <a:lnTo>
                      <a:pt x="0" y="3936"/>
                    </a:lnTo>
                    <a:lnTo>
                      <a:pt x="62202" y="3793"/>
                    </a:lnTo>
                    <a:lnTo>
                      <a:pt x="61773" y="0"/>
                    </a:lnTo>
                    <a:close/>
                  </a:path>
                </a:pathLst>
              </a:cu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2"/>
              <p:cNvSpPr/>
              <p:nvPr/>
            </p:nvSpPr>
            <p:spPr>
              <a:xfrm>
                <a:off x="3097150" y="4166875"/>
                <a:ext cx="1451900" cy="285625"/>
              </a:xfrm>
              <a:custGeom>
                <a:rect b="b" l="l" r="r" t="t"/>
                <a:pathLst>
                  <a:path extrusionOk="0" h="11425" w="58076">
                    <a:moveTo>
                      <a:pt x="56693" y="1"/>
                    </a:moveTo>
                    <a:lnTo>
                      <a:pt x="1264" y="120"/>
                    </a:lnTo>
                    <a:lnTo>
                      <a:pt x="0" y="11425"/>
                    </a:lnTo>
                    <a:lnTo>
                      <a:pt x="58076" y="11258"/>
                    </a:lnTo>
                    <a:lnTo>
                      <a:pt x="56693" y="1"/>
                    </a:lnTo>
                    <a:close/>
                  </a:path>
                </a:pathLst>
              </a:cu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2"/>
              <p:cNvSpPr/>
              <p:nvPr/>
            </p:nvSpPr>
            <p:spPr>
              <a:xfrm>
                <a:off x="2810350" y="4858550"/>
                <a:ext cx="2026100" cy="81700"/>
              </a:xfrm>
              <a:custGeom>
                <a:rect b="b" l="l" r="r" t="t"/>
                <a:pathLst>
                  <a:path extrusionOk="0" h="3268" w="81044">
                    <a:moveTo>
                      <a:pt x="81044" y="0"/>
                    </a:moveTo>
                    <a:lnTo>
                      <a:pt x="0" y="215"/>
                    </a:lnTo>
                    <a:lnTo>
                      <a:pt x="24" y="3268"/>
                    </a:lnTo>
                    <a:lnTo>
                      <a:pt x="81044" y="3053"/>
                    </a:lnTo>
                    <a:lnTo>
                      <a:pt x="81044" y="0"/>
                    </a:lnTo>
                    <a:close/>
                  </a:path>
                </a:pathLst>
              </a:cu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2"/>
              <p:cNvSpPr/>
              <p:nvPr/>
            </p:nvSpPr>
            <p:spPr>
              <a:xfrm>
                <a:off x="1377550" y="921425"/>
                <a:ext cx="4891725" cy="2879375"/>
              </a:xfrm>
              <a:custGeom>
                <a:rect b="b" l="l" r="r" t="t"/>
                <a:pathLst>
                  <a:path extrusionOk="0" h="115175" w="195669">
                    <a:moveTo>
                      <a:pt x="7918" y="1"/>
                    </a:moveTo>
                    <a:cubicBezTo>
                      <a:pt x="3554" y="1"/>
                      <a:pt x="0" y="3554"/>
                      <a:pt x="0" y="7943"/>
                    </a:cubicBezTo>
                    <a:lnTo>
                      <a:pt x="0" y="115174"/>
                    </a:lnTo>
                    <a:lnTo>
                      <a:pt x="195668" y="115174"/>
                    </a:lnTo>
                    <a:lnTo>
                      <a:pt x="195668" y="7943"/>
                    </a:lnTo>
                    <a:cubicBezTo>
                      <a:pt x="195668" y="3554"/>
                      <a:pt x="192115" y="1"/>
                      <a:pt x="187726" y="1"/>
                    </a:cubicBezTo>
                    <a:close/>
                  </a:path>
                </a:pathLst>
              </a:cu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2"/>
              <p:cNvSpPr/>
              <p:nvPr/>
            </p:nvSpPr>
            <p:spPr>
              <a:xfrm>
                <a:off x="1377550" y="3800775"/>
                <a:ext cx="4891725" cy="499700"/>
              </a:xfrm>
              <a:custGeom>
                <a:rect b="b" l="l" r="r" t="t"/>
                <a:pathLst>
                  <a:path extrusionOk="0" h="19988" w="195669">
                    <a:moveTo>
                      <a:pt x="0" y="0"/>
                    </a:moveTo>
                    <a:lnTo>
                      <a:pt x="0" y="12045"/>
                    </a:lnTo>
                    <a:cubicBezTo>
                      <a:pt x="0" y="16433"/>
                      <a:pt x="3554" y="19987"/>
                      <a:pt x="7918" y="19987"/>
                    </a:cubicBezTo>
                    <a:lnTo>
                      <a:pt x="187726" y="19987"/>
                    </a:lnTo>
                    <a:cubicBezTo>
                      <a:pt x="192115" y="19987"/>
                      <a:pt x="195668" y="16433"/>
                      <a:pt x="195668" y="12045"/>
                    </a:cubicBezTo>
                    <a:lnTo>
                      <a:pt x="195668" y="0"/>
                    </a:lnTo>
                    <a:close/>
                  </a:path>
                </a:pathLst>
              </a:cu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2"/>
              <p:cNvSpPr/>
              <p:nvPr/>
            </p:nvSpPr>
            <p:spPr>
              <a:xfrm>
                <a:off x="1377550" y="3800775"/>
                <a:ext cx="4892325" cy="434700"/>
              </a:xfrm>
              <a:custGeom>
                <a:rect b="b" l="l" r="r" t="t"/>
                <a:pathLst>
                  <a:path extrusionOk="0" h="17388" w="195693">
                    <a:moveTo>
                      <a:pt x="0" y="0"/>
                    </a:moveTo>
                    <a:lnTo>
                      <a:pt x="0" y="12045"/>
                    </a:lnTo>
                    <a:cubicBezTo>
                      <a:pt x="0" y="12260"/>
                      <a:pt x="24" y="12426"/>
                      <a:pt x="24" y="12641"/>
                    </a:cubicBezTo>
                    <a:cubicBezTo>
                      <a:pt x="1288" y="15432"/>
                      <a:pt x="4055" y="17387"/>
                      <a:pt x="7322" y="17387"/>
                    </a:cubicBezTo>
                    <a:lnTo>
                      <a:pt x="188346" y="17387"/>
                    </a:lnTo>
                    <a:cubicBezTo>
                      <a:pt x="191614" y="17387"/>
                      <a:pt x="194404" y="15408"/>
                      <a:pt x="195668" y="12641"/>
                    </a:cubicBezTo>
                    <a:cubicBezTo>
                      <a:pt x="195668" y="12426"/>
                      <a:pt x="195692" y="12260"/>
                      <a:pt x="195692" y="12045"/>
                    </a:cubicBezTo>
                    <a:lnTo>
                      <a:pt x="195692" y="0"/>
                    </a:lnTo>
                    <a:close/>
                  </a:path>
                </a:pathLst>
              </a:cu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2"/>
              <p:cNvSpPr/>
              <p:nvPr/>
            </p:nvSpPr>
            <p:spPr>
              <a:xfrm>
                <a:off x="1633925" y="1098525"/>
                <a:ext cx="4377750" cy="2526375"/>
              </a:xfrm>
              <a:custGeom>
                <a:rect b="b" l="l" r="r" t="t"/>
                <a:pathLst>
                  <a:path extrusionOk="0" h="101055" w="175110">
                    <a:moveTo>
                      <a:pt x="1" y="0"/>
                    </a:moveTo>
                    <a:lnTo>
                      <a:pt x="1" y="101055"/>
                    </a:lnTo>
                    <a:lnTo>
                      <a:pt x="175110" y="101055"/>
                    </a:lnTo>
                    <a:lnTo>
                      <a:pt x="175110" y="0"/>
                    </a:lnTo>
                    <a:close/>
                  </a:path>
                </a:pathLst>
              </a:cu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2"/>
              <p:cNvSpPr/>
              <p:nvPr/>
            </p:nvSpPr>
            <p:spPr>
              <a:xfrm>
                <a:off x="3727400" y="3947450"/>
                <a:ext cx="190825" cy="190825"/>
              </a:xfrm>
              <a:custGeom>
                <a:rect b="b" l="l" r="r" t="t"/>
                <a:pathLst>
                  <a:path extrusionOk="0" h="7633" w="7633">
                    <a:moveTo>
                      <a:pt x="3816" y="1"/>
                    </a:moveTo>
                    <a:cubicBezTo>
                      <a:pt x="1694" y="1"/>
                      <a:pt x="0" y="1694"/>
                      <a:pt x="0" y="3817"/>
                    </a:cubicBezTo>
                    <a:cubicBezTo>
                      <a:pt x="0" y="5939"/>
                      <a:pt x="1694" y="7633"/>
                      <a:pt x="3816" y="7633"/>
                    </a:cubicBezTo>
                    <a:cubicBezTo>
                      <a:pt x="5939" y="7633"/>
                      <a:pt x="7632" y="5939"/>
                      <a:pt x="7632" y="3817"/>
                    </a:cubicBezTo>
                    <a:cubicBezTo>
                      <a:pt x="7632" y="1742"/>
                      <a:pt x="5939" y="1"/>
                      <a:pt x="3816" y="1"/>
                    </a:cubicBezTo>
                    <a:close/>
                  </a:path>
                </a:pathLst>
              </a:cu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2"/>
              <p:cNvSpPr/>
              <p:nvPr/>
            </p:nvSpPr>
            <p:spPr>
              <a:xfrm>
                <a:off x="1633925" y="1098525"/>
                <a:ext cx="4377750" cy="47725"/>
              </a:xfrm>
              <a:custGeom>
                <a:rect b="b" l="l" r="r" t="t"/>
                <a:pathLst>
                  <a:path extrusionOk="0" h="1909" w="175110">
                    <a:moveTo>
                      <a:pt x="1" y="0"/>
                    </a:moveTo>
                    <a:lnTo>
                      <a:pt x="1" y="1908"/>
                    </a:lnTo>
                    <a:lnTo>
                      <a:pt x="175110" y="1908"/>
                    </a:lnTo>
                    <a:lnTo>
                      <a:pt x="175110" y="0"/>
                    </a:lnTo>
                    <a:close/>
                  </a:path>
                </a:pathLst>
              </a:cu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42"/>
            <p:cNvSpPr/>
            <p:nvPr/>
          </p:nvSpPr>
          <p:spPr>
            <a:xfrm>
              <a:off x="2574294" y="3371695"/>
              <a:ext cx="164700" cy="164700"/>
            </a:xfrm>
            <a:prstGeom prst="ellipse">
              <a:avLst/>
            </a:prstGeom>
            <a:solidFill>
              <a:schemeClr val="dk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4" name="Google Shape;304;p42"/>
          <p:cNvPicPr preferRelativeResize="0"/>
          <p:nvPr/>
        </p:nvPicPr>
        <p:blipFill>
          <a:blip r:embed="rId3">
            <a:alphaModFix/>
          </a:blip>
          <a:stretch>
            <a:fillRect/>
          </a:stretch>
        </p:blipFill>
        <p:spPr>
          <a:xfrm>
            <a:off x="4612750" y="1267675"/>
            <a:ext cx="3890249" cy="2231349"/>
          </a:xfrm>
          <a:prstGeom prst="rect">
            <a:avLst/>
          </a:prstGeom>
          <a:noFill/>
          <a:ln>
            <a:noFill/>
          </a:ln>
        </p:spPr>
      </p:pic>
      <p:sp>
        <p:nvSpPr>
          <p:cNvPr id="305" name="Google Shape;305;p42"/>
          <p:cNvSpPr txBox="1"/>
          <p:nvPr/>
        </p:nvSpPr>
        <p:spPr>
          <a:xfrm>
            <a:off x="4527700" y="3416075"/>
            <a:ext cx="3607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N</a:t>
            </a:r>
            <a:r>
              <a:rPr lang="en" sz="1000">
                <a:solidFill>
                  <a:schemeClr val="lt1"/>
                </a:solidFill>
                <a:latin typeface="Montserrat"/>
                <a:ea typeface="Montserrat"/>
                <a:cs typeface="Montserrat"/>
                <a:sym typeface="Montserrat"/>
              </a:rPr>
              <a:t>ot pictured - merch &amp; snack bars</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Metamorphosis Business Plan by Slidesgo">
  <a:themeElements>
    <a:clrScheme name="Simple Light">
      <a:dk1>
        <a:srgbClr val="000000"/>
      </a:dk1>
      <a:lt1>
        <a:srgbClr val="FFFFFF"/>
      </a:lt1>
      <a:dk2>
        <a:srgbClr val="212121"/>
      </a:dk2>
      <a:lt2>
        <a:srgbClr val="FFFFFF"/>
      </a:lt2>
      <a:accent1>
        <a:srgbClr val="212121"/>
      </a:accent1>
      <a:accent2>
        <a:srgbClr val="FFFFFF"/>
      </a:accent2>
      <a:accent3>
        <a:srgbClr val="000000"/>
      </a:accent3>
      <a:accent4>
        <a:srgbClr val="FFFFFF"/>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